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notesMasterIdLst>
    <p:notesMasterId r:id="rId3"/>
  </p:notesMasterIdLst>
  <p:sldIdLst>
    <p:sldId id="264" r:id="rId2"/>
  </p:sldIdLst>
  <p:sldSz cx="7775575" cy="109077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44"/>
    <a:srgbClr val="2D8004"/>
    <a:srgbClr val="FF6600"/>
    <a:srgbClr val="FF99FF"/>
    <a:srgbClr val="CCFFFF"/>
    <a:srgbClr val="DFECF7"/>
    <a:srgbClr val="DEEBF7"/>
    <a:srgbClr val="CCECFF"/>
    <a:srgbClr val="171C61"/>
    <a:srgbClr val="6FB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2370" y="72"/>
      </p:cViewPr>
      <p:guideLst>
        <p:guide orient="horz" pos="3436"/>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5029"/>
          </a:xfrm>
          <a:prstGeom prst="rect">
            <a:avLst/>
          </a:prstGeom>
        </p:spPr>
        <p:txBody>
          <a:bodyPr vert="horz" lIns="90772" tIns="45387" rIns="90772" bIns="4538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7" y="1"/>
            <a:ext cx="2918830" cy="495029"/>
          </a:xfrm>
          <a:prstGeom prst="rect">
            <a:avLst/>
          </a:prstGeom>
        </p:spPr>
        <p:txBody>
          <a:bodyPr vert="horz" lIns="90772" tIns="45387" rIns="90772" bIns="45387" rtlCol="0"/>
          <a:lstStyle>
            <a:lvl1pPr algn="r">
              <a:defRPr sz="1100"/>
            </a:lvl1pPr>
          </a:lstStyle>
          <a:p>
            <a:fld id="{70F99883-74AE-4A2C-81B7-5B86A08198C0}" type="datetimeFigureOut">
              <a:rPr kumimoji="1" lang="ja-JP" altLang="en-US" smtClean="0"/>
              <a:t>2023/9/13</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72" tIns="45387" rIns="90772" bIns="4538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72" tIns="45387" rIns="90772" bIns="453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72" tIns="45387" rIns="90772" bIns="4538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7" y="9371288"/>
            <a:ext cx="2918830" cy="495028"/>
          </a:xfrm>
          <a:prstGeom prst="rect">
            <a:avLst/>
          </a:prstGeom>
        </p:spPr>
        <p:txBody>
          <a:bodyPr vert="horz" lIns="90772" tIns="45387" rIns="90772" bIns="45387"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177DF1-6C60-4B08-9667-4A1425128CC9}"/>
              </a:ext>
            </a:extLst>
          </p:cNvPr>
          <p:cNvSpPr>
            <a:spLocks noGrp="1"/>
          </p:cNvSpPr>
          <p:nvPr>
            <p:ph type="ctrTitle"/>
          </p:nvPr>
        </p:nvSpPr>
        <p:spPr>
          <a:xfrm>
            <a:off x="971947" y="1785129"/>
            <a:ext cx="5831681" cy="3797500"/>
          </a:xfrm>
        </p:spPr>
        <p:txBody>
          <a:bodyPr anchor="b"/>
          <a:lstStyle>
            <a:lvl1pPr algn="ctr">
              <a:defRPr sz="3827"/>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C87C522-8E8F-48C5-90B1-26B1690B5315}"/>
              </a:ext>
            </a:extLst>
          </p:cNvPr>
          <p:cNvSpPr>
            <a:spLocks noGrp="1"/>
          </p:cNvSpPr>
          <p:nvPr>
            <p:ph type="subTitle" idx="1"/>
          </p:nvPr>
        </p:nvSpPr>
        <p:spPr>
          <a:xfrm>
            <a:off x="971947" y="5729075"/>
            <a:ext cx="5831681" cy="2633505"/>
          </a:xfrm>
        </p:spPr>
        <p:txBody>
          <a:bodyPr/>
          <a:lstStyle>
            <a:lvl1pPr marL="0" indent="0" algn="ctr">
              <a:buNone/>
              <a:defRPr sz="1531"/>
            </a:lvl1pPr>
            <a:lvl2pPr marL="291602" indent="0" algn="ctr">
              <a:buNone/>
              <a:defRPr sz="1276"/>
            </a:lvl2pPr>
            <a:lvl3pPr marL="583204" indent="0" algn="ctr">
              <a:buNone/>
              <a:defRPr sz="1148"/>
            </a:lvl3pPr>
            <a:lvl4pPr marL="874806" indent="0" algn="ctr">
              <a:buNone/>
              <a:defRPr sz="1020"/>
            </a:lvl4pPr>
            <a:lvl5pPr marL="1166409" indent="0" algn="ctr">
              <a:buNone/>
              <a:defRPr sz="1020"/>
            </a:lvl5pPr>
            <a:lvl6pPr marL="1458011" indent="0" algn="ctr">
              <a:buNone/>
              <a:defRPr sz="1020"/>
            </a:lvl6pPr>
            <a:lvl7pPr marL="1749613" indent="0" algn="ctr">
              <a:buNone/>
              <a:defRPr sz="1020"/>
            </a:lvl7pPr>
            <a:lvl8pPr marL="2041215" indent="0" algn="ctr">
              <a:buNone/>
              <a:defRPr sz="1020"/>
            </a:lvl8pPr>
            <a:lvl9pPr marL="2332817" indent="0" algn="ctr">
              <a:buNone/>
              <a:defRPr sz="102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E7C5971-5602-461C-8576-FCA22E6C6C75}"/>
              </a:ext>
            </a:extLst>
          </p:cNvPr>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71586F0E-CE43-4B46-AAD8-ECDFE8B1DE09}"/>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21B2A8B5-F936-4C40-9D8C-C9706874EC44}"/>
              </a:ext>
            </a:extLst>
          </p:cNvPr>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6225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441A2-7E14-47A1-B89A-DB601958975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0F0777-B0B6-443F-9988-B06228A9700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FC6F42-E540-4481-B68A-D3732766B793}"/>
              </a:ext>
            </a:extLst>
          </p:cNvPr>
          <p:cNvSpPr>
            <a:spLocks noGrp="1"/>
          </p:cNvSpPr>
          <p:nvPr>
            <p:ph type="dt" sz="half" idx="10"/>
          </p:nvPr>
        </p:nvSpPr>
        <p:spPr/>
        <p:txBody>
          <a:bodyPr/>
          <a:lstStyle/>
          <a:p>
            <a:fld id="{C907A507-47DD-4249-84ED-4349A80DB0BB}" type="datetimeFigureOut">
              <a:rPr kumimoji="1" lang="ja-JP" altLang="en-US" smtClean="0"/>
              <a:t>2023/9/13</a:t>
            </a:fld>
            <a:endParaRPr kumimoji="1" lang="ja-JP" altLang="en-US"/>
          </a:p>
        </p:txBody>
      </p:sp>
      <p:sp>
        <p:nvSpPr>
          <p:cNvPr id="5" name="フッター プレースホルダー 4">
            <a:extLst>
              <a:ext uri="{FF2B5EF4-FFF2-40B4-BE49-F238E27FC236}">
                <a16:creationId xmlns:a16="http://schemas.microsoft.com/office/drawing/2014/main" id="{19CEF65A-5275-401C-B7DC-44686D3CA2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566E0B-3654-4A19-8A97-F6731150CDF5}"/>
              </a:ext>
            </a:extLst>
          </p:cNvPr>
          <p:cNvSpPr>
            <a:spLocks noGrp="1"/>
          </p:cNvSpPr>
          <p:nvPr>
            <p:ph type="sldNum" sz="quarter" idx="12"/>
          </p:nvPr>
        </p:nvSpPr>
        <p:spPr/>
        <p:txBody>
          <a:body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147463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9DC085-79CB-4E86-AC58-15F9E15E7EFC}"/>
              </a:ext>
            </a:extLst>
          </p:cNvPr>
          <p:cNvSpPr>
            <a:spLocks noGrp="1"/>
          </p:cNvSpPr>
          <p:nvPr>
            <p:ph type="title" orient="vert"/>
          </p:nvPr>
        </p:nvSpPr>
        <p:spPr>
          <a:xfrm>
            <a:off x="5564396" y="580735"/>
            <a:ext cx="1676608" cy="924378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5BA3345-019D-43DB-9814-6A707A7E7E59}"/>
              </a:ext>
            </a:extLst>
          </p:cNvPr>
          <p:cNvSpPr>
            <a:spLocks noGrp="1"/>
          </p:cNvSpPr>
          <p:nvPr>
            <p:ph type="body" orient="vert" idx="1"/>
          </p:nvPr>
        </p:nvSpPr>
        <p:spPr>
          <a:xfrm>
            <a:off x="534571" y="580735"/>
            <a:ext cx="4932630" cy="92437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BE0A4D-8314-4F50-8065-697B2AD8C273}"/>
              </a:ext>
            </a:extLst>
          </p:cNvPr>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390BEA41-0A29-4E61-B529-DA4288BC03C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8BB447E1-6187-4CA2-AE07-0D84D80CD6F8}"/>
              </a:ext>
            </a:extLst>
          </p:cNvPr>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6345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B341FE-8D63-4833-A964-C45076A0ED7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248221-D7F1-43FF-BDEF-7148C32CDE2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A294A9-9214-4D1A-9268-EB451D2A30BD}"/>
              </a:ext>
            </a:extLst>
          </p:cNvPr>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75767F9F-143A-4687-B387-664A38D4D32C}"/>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F827965-5A94-4357-8B02-EC543B45C156}"/>
              </a:ext>
            </a:extLst>
          </p:cNvPr>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6767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001FE-F85A-4CE1-B45D-2350D59BEA1F}"/>
              </a:ext>
            </a:extLst>
          </p:cNvPr>
          <p:cNvSpPr>
            <a:spLocks noGrp="1"/>
          </p:cNvSpPr>
          <p:nvPr>
            <p:ph type="title"/>
          </p:nvPr>
        </p:nvSpPr>
        <p:spPr>
          <a:xfrm>
            <a:off x="530521" y="2719355"/>
            <a:ext cx="6706433" cy="4537305"/>
          </a:xfrm>
        </p:spPr>
        <p:txBody>
          <a:bodyPr anchor="b"/>
          <a:lstStyle>
            <a:lvl1pPr>
              <a:defRPr sz="3827"/>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0E578AC-A88F-4DE0-BA77-B066620A7AB7}"/>
              </a:ext>
            </a:extLst>
          </p:cNvPr>
          <p:cNvSpPr>
            <a:spLocks noGrp="1"/>
          </p:cNvSpPr>
          <p:nvPr>
            <p:ph type="body" idx="1"/>
          </p:nvPr>
        </p:nvSpPr>
        <p:spPr>
          <a:xfrm>
            <a:off x="530521" y="7299585"/>
            <a:ext cx="6706433" cy="2386061"/>
          </a:xfrm>
        </p:spPr>
        <p:txBody>
          <a:bodyPr/>
          <a:lstStyle>
            <a:lvl1pPr marL="0" indent="0">
              <a:buNone/>
              <a:defRPr sz="1531">
                <a:solidFill>
                  <a:schemeClr val="tx1">
                    <a:tint val="75000"/>
                  </a:schemeClr>
                </a:solidFill>
              </a:defRPr>
            </a:lvl1pPr>
            <a:lvl2pPr marL="291602" indent="0">
              <a:buNone/>
              <a:defRPr sz="1276">
                <a:solidFill>
                  <a:schemeClr val="tx1">
                    <a:tint val="75000"/>
                  </a:schemeClr>
                </a:solidFill>
              </a:defRPr>
            </a:lvl2pPr>
            <a:lvl3pPr marL="583204" indent="0">
              <a:buNone/>
              <a:defRPr sz="1148">
                <a:solidFill>
                  <a:schemeClr val="tx1">
                    <a:tint val="75000"/>
                  </a:schemeClr>
                </a:solidFill>
              </a:defRPr>
            </a:lvl3pPr>
            <a:lvl4pPr marL="874806" indent="0">
              <a:buNone/>
              <a:defRPr sz="1020">
                <a:solidFill>
                  <a:schemeClr val="tx1">
                    <a:tint val="75000"/>
                  </a:schemeClr>
                </a:solidFill>
              </a:defRPr>
            </a:lvl4pPr>
            <a:lvl5pPr marL="1166409" indent="0">
              <a:buNone/>
              <a:defRPr sz="1020">
                <a:solidFill>
                  <a:schemeClr val="tx1">
                    <a:tint val="75000"/>
                  </a:schemeClr>
                </a:solidFill>
              </a:defRPr>
            </a:lvl5pPr>
            <a:lvl6pPr marL="1458011" indent="0">
              <a:buNone/>
              <a:defRPr sz="1020">
                <a:solidFill>
                  <a:schemeClr val="tx1">
                    <a:tint val="75000"/>
                  </a:schemeClr>
                </a:solidFill>
              </a:defRPr>
            </a:lvl6pPr>
            <a:lvl7pPr marL="1749613" indent="0">
              <a:buNone/>
              <a:defRPr sz="1020">
                <a:solidFill>
                  <a:schemeClr val="tx1">
                    <a:tint val="75000"/>
                  </a:schemeClr>
                </a:solidFill>
              </a:defRPr>
            </a:lvl7pPr>
            <a:lvl8pPr marL="2041215" indent="0">
              <a:buNone/>
              <a:defRPr sz="1020">
                <a:solidFill>
                  <a:schemeClr val="tx1">
                    <a:tint val="75000"/>
                  </a:schemeClr>
                </a:solidFill>
              </a:defRPr>
            </a:lvl8pPr>
            <a:lvl9pPr marL="2332817" indent="0">
              <a:buNone/>
              <a:defRPr sz="102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530FDE-9443-4DB1-8211-ED43700416C9}"/>
              </a:ext>
            </a:extLst>
          </p:cNvPr>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31A29C9A-3902-48DC-A58C-B79AEE46A49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9D51B339-6C02-4E10-9E5E-F819E363CF60}"/>
              </a:ext>
            </a:extLst>
          </p:cNvPr>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0871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59511-2D01-4761-8AD1-EC7489308F2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D084F5-DC76-459F-B6C7-BEC7955687F6}"/>
              </a:ext>
            </a:extLst>
          </p:cNvPr>
          <p:cNvSpPr>
            <a:spLocks noGrp="1"/>
          </p:cNvSpPr>
          <p:nvPr>
            <p:ph sz="half" idx="1"/>
          </p:nvPr>
        </p:nvSpPr>
        <p:spPr>
          <a:xfrm>
            <a:off x="534571" y="2903673"/>
            <a:ext cx="3304619" cy="69208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108525-B877-44A7-BDDA-74CC35D23879}"/>
              </a:ext>
            </a:extLst>
          </p:cNvPr>
          <p:cNvSpPr>
            <a:spLocks noGrp="1"/>
          </p:cNvSpPr>
          <p:nvPr>
            <p:ph sz="half" idx="2"/>
          </p:nvPr>
        </p:nvSpPr>
        <p:spPr>
          <a:xfrm>
            <a:off x="3936385" y="2903673"/>
            <a:ext cx="3304619" cy="69208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FA219CA-DD8F-4233-8A40-0F2ECC9863C6}"/>
              </a:ext>
            </a:extLst>
          </p:cNvPr>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45BE30D8-435F-4F36-8090-9D78FCF483F3}"/>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DF127CE7-E533-4163-AD71-9C06DA80796B}"/>
              </a:ext>
            </a:extLst>
          </p:cNvPr>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4604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C15717-0B67-4B98-AE59-A1FBDCD9C7B0}"/>
              </a:ext>
            </a:extLst>
          </p:cNvPr>
          <p:cNvSpPr>
            <a:spLocks noGrp="1"/>
          </p:cNvSpPr>
          <p:nvPr>
            <p:ph type="title"/>
          </p:nvPr>
        </p:nvSpPr>
        <p:spPr>
          <a:xfrm>
            <a:off x="535584" y="580736"/>
            <a:ext cx="6706433" cy="210832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6326E0-DBC4-43A2-A375-8942D764BB82}"/>
              </a:ext>
            </a:extLst>
          </p:cNvPr>
          <p:cNvSpPr>
            <a:spLocks noGrp="1"/>
          </p:cNvSpPr>
          <p:nvPr>
            <p:ph type="body" idx="1"/>
          </p:nvPr>
        </p:nvSpPr>
        <p:spPr>
          <a:xfrm>
            <a:off x="535584" y="2673905"/>
            <a:ext cx="3289432" cy="1310440"/>
          </a:xfrm>
        </p:spPr>
        <p:txBody>
          <a:bodyPr anchor="b"/>
          <a:lstStyle>
            <a:lvl1pPr marL="0" indent="0">
              <a:buNone/>
              <a:defRPr sz="1531" b="1"/>
            </a:lvl1pPr>
            <a:lvl2pPr marL="291602" indent="0">
              <a:buNone/>
              <a:defRPr sz="1276" b="1"/>
            </a:lvl2pPr>
            <a:lvl3pPr marL="583204" indent="0">
              <a:buNone/>
              <a:defRPr sz="1148" b="1"/>
            </a:lvl3pPr>
            <a:lvl4pPr marL="874806" indent="0">
              <a:buNone/>
              <a:defRPr sz="1020" b="1"/>
            </a:lvl4pPr>
            <a:lvl5pPr marL="1166409" indent="0">
              <a:buNone/>
              <a:defRPr sz="1020" b="1"/>
            </a:lvl5pPr>
            <a:lvl6pPr marL="1458011" indent="0">
              <a:buNone/>
              <a:defRPr sz="1020" b="1"/>
            </a:lvl6pPr>
            <a:lvl7pPr marL="1749613" indent="0">
              <a:buNone/>
              <a:defRPr sz="1020" b="1"/>
            </a:lvl7pPr>
            <a:lvl8pPr marL="2041215" indent="0">
              <a:buNone/>
              <a:defRPr sz="1020" b="1"/>
            </a:lvl8pPr>
            <a:lvl9pPr marL="2332817" indent="0">
              <a:buNone/>
              <a:defRPr sz="102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1B0BA63-1711-47BB-B68C-CEAD459AAE44}"/>
              </a:ext>
            </a:extLst>
          </p:cNvPr>
          <p:cNvSpPr>
            <a:spLocks noGrp="1"/>
          </p:cNvSpPr>
          <p:nvPr>
            <p:ph sz="half" idx="2"/>
          </p:nvPr>
        </p:nvSpPr>
        <p:spPr>
          <a:xfrm>
            <a:off x="535584" y="3984345"/>
            <a:ext cx="3289432" cy="58603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6D52446-94E3-45EE-858D-3CA64C046DEC}"/>
              </a:ext>
            </a:extLst>
          </p:cNvPr>
          <p:cNvSpPr>
            <a:spLocks noGrp="1"/>
          </p:cNvSpPr>
          <p:nvPr>
            <p:ph type="body" sz="quarter" idx="3"/>
          </p:nvPr>
        </p:nvSpPr>
        <p:spPr>
          <a:xfrm>
            <a:off x="3936385" y="2673905"/>
            <a:ext cx="3305632" cy="1310440"/>
          </a:xfrm>
        </p:spPr>
        <p:txBody>
          <a:bodyPr anchor="b"/>
          <a:lstStyle>
            <a:lvl1pPr marL="0" indent="0">
              <a:buNone/>
              <a:defRPr sz="1531" b="1"/>
            </a:lvl1pPr>
            <a:lvl2pPr marL="291602" indent="0">
              <a:buNone/>
              <a:defRPr sz="1276" b="1"/>
            </a:lvl2pPr>
            <a:lvl3pPr marL="583204" indent="0">
              <a:buNone/>
              <a:defRPr sz="1148" b="1"/>
            </a:lvl3pPr>
            <a:lvl4pPr marL="874806" indent="0">
              <a:buNone/>
              <a:defRPr sz="1020" b="1"/>
            </a:lvl4pPr>
            <a:lvl5pPr marL="1166409" indent="0">
              <a:buNone/>
              <a:defRPr sz="1020" b="1"/>
            </a:lvl5pPr>
            <a:lvl6pPr marL="1458011" indent="0">
              <a:buNone/>
              <a:defRPr sz="1020" b="1"/>
            </a:lvl6pPr>
            <a:lvl7pPr marL="1749613" indent="0">
              <a:buNone/>
              <a:defRPr sz="1020" b="1"/>
            </a:lvl7pPr>
            <a:lvl8pPr marL="2041215" indent="0">
              <a:buNone/>
              <a:defRPr sz="1020" b="1"/>
            </a:lvl8pPr>
            <a:lvl9pPr marL="2332817" indent="0">
              <a:buNone/>
              <a:defRPr sz="102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472B0D2-DAF8-44BA-ACD2-D4F591FBCEA3}"/>
              </a:ext>
            </a:extLst>
          </p:cNvPr>
          <p:cNvSpPr>
            <a:spLocks noGrp="1"/>
          </p:cNvSpPr>
          <p:nvPr>
            <p:ph sz="quarter" idx="4"/>
          </p:nvPr>
        </p:nvSpPr>
        <p:spPr>
          <a:xfrm>
            <a:off x="3936385" y="3984345"/>
            <a:ext cx="3305632" cy="58603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499ED85-1B0A-4050-9ACB-23B3C328E664}"/>
              </a:ext>
            </a:extLst>
          </p:cNvPr>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8" name="フッター プレースホルダー 7">
            <a:extLst>
              <a:ext uri="{FF2B5EF4-FFF2-40B4-BE49-F238E27FC236}">
                <a16:creationId xmlns:a16="http://schemas.microsoft.com/office/drawing/2014/main" id="{6C342730-B9EE-45A2-B84F-EDDF76EFECDE}"/>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F2DF8E93-41D3-49FC-A299-F89392681E87}"/>
              </a:ext>
            </a:extLst>
          </p:cNvPr>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5298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27764-15C5-4A31-8E42-BA6FDFCF78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39C6B70-559C-42B7-BC9E-F1073A8A0F58}"/>
              </a:ext>
            </a:extLst>
          </p:cNvPr>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4" name="フッター プレースホルダー 3">
            <a:extLst>
              <a:ext uri="{FF2B5EF4-FFF2-40B4-BE49-F238E27FC236}">
                <a16:creationId xmlns:a16="http://schemas.microsoft.com/office/drawing/2014/main" id="{35BB3559-3F36-44EF-8DE3-CC01BE2D8DC2}"/>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B073330B-96AA-4052-92BE-298FEE756C81}"/>
              </a:ext>
            </a:extLst>
          </p:cNvPr>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213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9173E72-F590-4987-A36E-A860B829F86B}"/>
              </a:ext>
            </a:extLst>
          </p:cNvPr>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3" name="フッター プレースホルダー 2">
            <a:extLst>
              <a:ext uri="{FF2B5EF4-FFF2-40B4-BE49-F238E27FC236}">
                <a16:creationId xmlns:a16="http://schemas.microsoft.com/office/drawing/2014/main" id="{1C0C5245-553D-4948-B35A-01014F7EDD64}"/>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DC73D360-8672-44C5-856F-308954451496}"/>
              </a:ext>
            </a:extLst>
          </p:cNvPr>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771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C4860B-7974-4D84-BBB5-DF6763708BEB}"/>
              </a:ext>
            </a:extLst>
          </p:cNvPr>
          <p:cNvSpPr>
            <a:spLocks noGrp="1"/>
          </p:cNvSpPr>
          <p:nvPr>
            <p:ph type="title"/>
          </p:nvPr>
        </p:nvSpPr>
        <p:spPr>
          <a:xfrm>
            <a:off x="535584" y="727181"/>
            <a:ext cx="2507825" cy="2545133"/>
          </a:xfrm>
        </p:spPr>
        <p:txBody>
          <a:bodyPr anchor="b"/>
          <a:lstStyle>
            <a:lvl1pPr>
              <a:defRPr sz="2041"/>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896753-F264-4218-B255-FCF8E8C0B26B}"/>
              </a:ext>
            </a:extLst>
          </p:cNvPr>
          <p:cNvSpPr>
            <a:spLocks noGrp="1"/>
          </p:cNvSpPr>
          <p:nvPr>
            <p:ph idx="1"/>
          </p:nvPr>
        </p:nvSpPr>
        <p:spPr>
          <a:xfrm>
            <a:off x="3305632" y="1570509"/>
            <a:ext cx="3936385" cy="7751546"/>
          </a:xfrm>
        </p:spPr>
        <p:txBody>
          <a:bodyPr/>
          <a:lstStyle>
            <a:lvl1pPr>
              <a:defRPr sz="2041"/>
            </a:lvl1pPr>
            <a:lvl2pPr>
              <a:defRPr sz="1786"/>
            </a:lvl2pPr>
            <a:lvl3pPr>
              <a:defRPr sz="1531"/>
            </a:lvl3pPr>
            <a:lvl4pPr>
              <a:defRPr sz="1276"/>
            </a:lvl4pPr>
            <a:lvl5pPr>
              <a:defRPr sz="1276"/>
            </a:lvl5pPr>
            <a:lvl6pPr>
              <a:defRPr sz="1276"/>
            </a:lvl6pPr>
            <a:lvl7pPr>
              <a:defRPr sz="1276"/>
            </a:lvl7pPr>
            <a:lvl8pPr>
              <a:defRPr sz="1276"/>
            </a:lvl8pPr>
            <a:lvl9pPr>
              <a:defRPr sz="127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1E12364-1A1B-41C6-822B-0DA896FFCD52}"/>
              </a:ext>
            </a:extLst>
          </p:cNvPr>
          <p:cNvSpPr>
            <a:spLocks noGrp="1"/>
          </p:cNvSpPr>
          <p:nvPr>
            <p:ph type="body" sz="half" idx="2"/>
          </p:nvPr>
        </p:nvSpPr>
        <p:spPr>
          <a:xfrm>
            <a:off x="535584" y="3272314"/>
            <a:ext cx="2507825" cy="6062366"/>
          </a:xfrm>
        </p:spPr>
        <p:txBody>
          <a:bodyPr/>
          <a:lstStyle>
            <a:lvl1pPr marL="0" indent="0">
              <a:buNone/>
              <a:defRPr sz="1020"/>
            </a:lvl1pPr>
            <a:lvl2pPr marL="291602" indent="0">
              <a:buNone/>
              <a:defRPr sz="893"/>
            </a:lvl2pPr>
            <a:lvl3pPr marL="583204" indent="0">
              <a:buNone/>
              <a:defRPr sz="765"/>
            </a:lvl3pPr>
            <a:lvl4pPr marL="874806" indent="0">
              <a:buNone/>
              <a:defRPr sz="638"/>
            </a:lvl4pPr>
            <a:lvl5pPr marL="1166409" indent="0">
              <a:buNone/>
              <a:defRPr sz="638"/>
            </a:lvl5pPr>
            <a:lvl6pPr marL="1458011" indent="0">
              <a:buNone/>
              <a:defRPr sz="638"/>
            </a:lvl6pPr>
            <a:lvl7pPr marL="1749613" indent="0">
              <a:buNone/>
              <a:defRPr sz="638"/>
            </a:lvl7pPr>
            <a:lvl8pPr marL="2041215" indent="0">
              <a:buNone/>
              <a:defRPr sz="638"/>
            </a:lvl8pPr>
            <a:lvl9pPr marL="2332817" indent="0">
              <a:buNone/>
              <a:defRPr sz="63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45C632-9A1F-4B72-8793-32E893190EFE}"/>
              </a:ext>
            </a:extLst>
          </p:cNvPr>
          <p:cNvSpPr>
            <a:spLocks noGrp="1"/>
          </p:cNvSpPr>
          <p:nvPr>
            <p:ph type="dt" sz="half" idx="10"/>
          </p:nvPr>
        </p:nvSpPr>
        <p:spPr/>
        <p:txBody>
          <a:bodyPr/>
          <a:lstStyle/>
          <a:p>
            <a:fld id="{C907A507-47DD-4249-84ED-4349A80DB0BB}" type="datetimeFigureOut">
              <a:rPr kumimoji="1" lang="ja-JP" altLang="en-US" smtClean="0"/>
              <a:t>2023/9/13</a:t>
            </a:fld>
            <a:endParaRPr kumimoji="1" lang="ja-JP" altLang="en-US"/>
          </a:p>
        </p:txBody>
      </p:sp>
      <p:sp>
        <p:nvSpPr>
          <p:cNvPr id="6" name="フッター プレースホルダー 5">
            <a:extLst>
              <a:ext uri="{FF2B5EF4-FFF2-40B4-BE49-F238E27FC236}">
                <a16:creationId xmlns:a16="http://schemas.microsoft.com/office/drawing/2014/main" id="{D3D06C0F-D9AF-4177-BE86-22DFB6E9C8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923EA3-1A7B-4B14-B189-4D95B3A8809E}"/>
              </a:ext>
            </a:extLst>
          </p:cNvPr>
          <p:cNvSpPr>
            <a:spLocks noGrp="1"/>
          </p:cNvSpPr>
          <p:nvPr>
            <p:ph type="sldNum" sz="quarter" idx="12"/>
          </p:nvPr>
        </p:nvSpPr>
        <p:spPr/>
        <p:txBody>
          <a:body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392484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C3EB8-963F-4469-B15E-7EF5AB5A2DF9}"/>
              </a:ext>
            </a:extLst>
          </p:cNvPr>
          <p:cNvSpPr>
            <a:spLocks noGrp="1"/>
          </p:cNvSpPr>
          <p:nvPr>
            <p:ph type="title"/>
          </p:nvPr>
        </p:nvSpPr>
        <p:spPr>
          <a:xfrm>
            <a:off x="535584" y="727181"/>
            <a:ext cx="2507825" cy="2545133"/>
          </a:xfrm>
        </p:spPr>
        <p:txBody>
          <a:bodyPr anchor="b"/>
          <a:lstStyle>
            <a:lvl1pPr>
              <a:defRPr sz="2041"/>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87F4537-4068-4DE8-8EEE-D6BF72F936D5}"/>
              </a:ext>
            </a:extLst>
          </p:cNvPr>
          <p:cNvSpPr>
            <a:spLocks noGrp="1"/>
          </p:cNvSpPr>
          <p:nvPr>
            <p:ph type="pic" idx="1"/>
          </p:nvPr>
        </p:nvSpPr>
        <p:spPr>
          <a:xfrm>
            <a:off x="3305632" y="1570509"/>
            <a:ext cx="3936385" cy="7751546"/>
          </a:xfrm>
        </p:spPr>
        <p:txBody>
          <a:bodyPr/>
          <a:lstStyle>
            <a:lvl1pPr marL="0" indent="0">
              <a:buNone/>
              <a:defRPr sz="2041"/>
            </a:lvl1pPr>
            <a:lvl2pPr marL="291602" indent="0">
              <a:buNone/>
              <a:defRPr sz="1786"/>
            </a:lvl2pPr>
            <a:lvl3pPr marL="583204" indent="0">
              <a:buNone/>
              <a:defRPr sz="1531"/>
            </a:lvl3pPr>
            <a:lvl4pPr marL="874806" indent="0">
              <a:buNone/>
              <a:defRPr sz="1276"/>
            </a:lvl4pPr>
            <a:lvl5pPr marL="1166409" indent="0">
              <a:buNone/>
              <a:defRPr sz="1276"/>
            </a:lvl5pPr>
            <a:lvl6pPr marL="1458011" indent="0">
              <a:buNone/>
              <a:defRPr sz="1276"/>
            </a:lvl6pPr>
            <a:lvl7pPr marL="1749613" indent="0">
              <a:buNone/>
              <a:defRPr sz="1276"/>
            </a:lvl7pPr>
            <a:lvl8pPr marL="2041215" indent="0">
              <a:buNone/>
              <a:defRPr sz="1276"/>
            </a:lvl8pPr>
            <a:lvl9pPr marL="2332817" indent="0">
              <a:buNone/>
              <a:defRPr sz="1276"/>
            </a:lvl9pPr>
          </a:lstStyle>
          <a:p>
            <a:endParaRPr kumimoji="1" lang="ja-JP" altLang="en-US"/>
          </a:p>
        </p:txBody>
      </p:sp>
      <p:sp>
        <p:nvSpPr>
          <p:cNvPr id="4" name="テキスト プレースホルダー 3">
            <a:extLst>
              <a:ext uri="{FF2B5EF4-FFF2-40B4-BE49-F238E27FC236}">
                <a16:creationId xmlns:a16="http://schemas.microsoft.com/office/drawing/2014/main" id="{59D723BC-9896-4FAD-80A3-3E9FCF3DB2D3}"/>
              </a:ext>
            </a:extLst>
          </p:cNvPr>
          <p:cNvSpPr>
            <a:spLocks noGrp="1"/>
          </p:cNvSpPr>
          <p:nvPr>
            <p:ph type="body" sz="half" idx="2"/>
          </p:nvPr>
        </p:nvSpPr>
        <p:spPr>
          <a:xfrm>
            <a:off x="535584" y="3272314"/>
            <a:ext cx="2507825" cy="6062366"/>
          </a:xfrm>
        </p:spPr>
        <p:txBody>
          <a:bodyPr/>
          <a:lstStyle>
            <a:lvl1pPr marL="0" indent="0">
              <a:buNone/>
              <a:defRPr sz="1020"/>
            </a:lvl1pPr>
            <a:lvl2pPr marL="291602" indent="0">
              <a:buNone/>
              <a:defRPr sz="893"/>
            </a:lvl2pPr>
            <a:lvl3pPr marL="583204" indent="0">
              <a:buNone/>
              <a:defRPr sz="765"/>
            </a:lvl3pPr>
            <a:lvl4pPr marL="874806" indent="0">
              <a:buNone/>
              <a:defRPr sz="638"/>
            </a:lvl4pPr>
            <a:lvl5pPr marL="1166409" indent="0">
              <a:buNone/>
              <a:defRPr sz="638"/>
            </a:lvl5pPr>
            <a:lvl6pPr marL="1458011" indent="0">
              <a:buNone/>
              <a:defRPr sz="638"/>
            </a:lvl6pPr>
            <a:lvl7pPr marL="1749613" indent="0">
              <a:buNone/>
              <a:defRPr sz="638"/>
            </a:lvl7pPr>
            <a:lvl8pPr marL="2041215" indent="0">
              <a:buNone/>
              <a:defRPr sz="638"/>
            </a:lvl8pPr>
            <a:lvl9pPr marL="2332817" indent="0">
              <a:buNone/>
              <a:defRPr sz="63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17E2C9-ADEB-4322-AF5F-A2EC979C1C96}"/>
              </a:ext>
            </a:extLst>
          </p:cNvPr>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9/13/2023</a:t>
            </a:fld>
            <a:endParaRPr 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E2478264-CBD2-451D-9960-63FA08D957F3}"/>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48F776D8-557E-472F-B81D-298E210859E6}"/>
              </a:ext>
            </a:extLst>
          </p:cNvPr>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5459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EB93ECD-0F7E-4567-8BCB-6E9FA8C8C65B}"/>
              </a:ext>
            </a:extLst>
          </p:cNvPr>
          <p:cNvSpPr>
            <a:spLocks noGrp="1"/>
          </p:cNvSpPr>
          <p:nvPr>
            <p:ph type="title"/>
          </p:nvPr>
        </p:nvSpPr>
        <p:spPr>
          <a:xfrm>
            <a:off x="534571" y="580736"/>
            <a:ext cx="6706433" cy="210832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5B709C-DBA4-4FBC-9E5E-0C67C42597E0}"/>
              </a:ext>
            </a:extLst>
          </p:cNvPr>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114868-4411-4CC6-9F99-DAE4AF71A69A}"/>
              </a:ext>
            </a:extLst>
          </p:cNvPr>
          <p:cNvSpPr>
            <a:spLocks noGrp="1"/>
          </p:cNvSpPr>
          <p:nvPr>
            <p:ph type="dt" sz="half" idx="2"/>
          </p:nvPr>
        </p:nvSpPr>
        <p:spPr>
          <a:xfrm>
            <a:off x="534571" y="10109835"/>
            <a:ext cx="1749504" cy="580735"/>
          </a:xfrm>
          <a:prstGeom prst="rect">
            <a:avLst/>
          </a:prstGeom>
        </p:spPr>
        <p:txBody>
          <a:bodyPr vert="horz" lIns="91440" tIns="45720" rIns="91440" bIns="45720" rtlCol="0" anchor="ctr"/>
          <a:lstStyle>
            <a:lvl1pPr algn="l">
              <a:defRPr sz="765">
                <a:solidFill>
                  <a:schemeClr val="tx1">
                    <a:tint val="75000"/>
                  </a:schemeClr>
                </a:solidFill>
              </a:defRPr>
            </a:lvl1pPr>
          </a:lstStyle>
          <a:p>
            <a:fld id="{C907A507-47DD-4249-84ED-4349A80DB0BB}" type="datetimeFigureOut">
              <a:rPr kumimoji="1" lang="ja-JP" altLang="en-US" smtClean="0"/>
              <a:t>2023/9/13</a:t>
            </a:fld>
            <a:endParaRPr kumimoji="1" lang="ja-JP" altLang="en-US"/>
          </a:p>
        </p:txBody>
      </p:sp>
      <p:sp>
        <p:nvSpPr>
          <p:cNvPr id="5" name="フッター プレースホルダー 4">
            <a:extLst>
              <a:ext uri="{FF2B5EF4-FFF2-40B4-BE49-F238E27FC236}">
                <a16:creationId xmlns:a16="http://schemas.microsoft.com/office/drawing/2014/main" id="{F5F41A00-11DA-4829-AA95-79F757F15F08}"/>
              </a:ext>
            </a:extLst>
          </p:cNvPr>
          <p:cNvSpPr>
            <a:spLocks noGrp="1"/>
          </p:cNvSpPr>
          <p:nvPr>
            <p:ph type="ftr" sz="quarter" idx="3"/>
          </p:nvPr>
        </p:nvSpPr>
        <p:spPr>
          <a:xfrm>
            <a:off x="2575659" y="10109835"/>
            <a:ext cx="2624257" cy="580735"/>
          </a:xfrm>
          <a:prstGeom prst="rect">
            <a:avLst/>
          </a:prstGeom>
        </p:spPr>
        <p:txBody>
          <a:bodyPr vert="horz" lIns="91440" tIns="45720" rIns="91440" bIns="45720" rtlCol="0" anchor="ctr"/>
          <a:lstStyle>
            <a:lvl1pPr algn="ctr">
              <a:defRPr sz="76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475F53E-B3CC-473D-81E9-321956D91197}"/>
              </a:ext>
            </a:extLst>
          </p:cNvPr>
          <p:cNvSpPr>
            <a:spLocks noGrp="1"/>
          </p:cNvSpPr>
          <p:nvPr>
            <p:ph type="sldNum" sz="quarter" idx="4"/>
          </p:nvPr>
        </p:nvSpPr>
        <p:spPr>
          <a:xfrm>
            <a:off x="5491500" y="10109835"/>
            <a:ext cx="1749504" cy="580735"/>
          </a:xfrm>
          <a:prstGeom prst="rect">
            <a:avLst/>
          </a:prstGeom>
        </p:spPr>
        <p:txBody>
          <a:bodyPr vert="horz" lIns="91440" tIns="45720" rIns="91440" bIns="45720" rtlCol="0" anchor="ctr"/>
          <a:lstStyle>
            <a:lvl1pPr algn="r">
              <a:defRPr sz="765">
                <a:solidFill>
                  <a:schemeClr val="tx1">
                    <a:tint val="75000"/>
                  </a:schemeClr>
                </a:solidFill>
              </a:defRPr>
            </a:lvl1p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265484965"/>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l" defTabSz="583204" rtl="0" eaLnBrk="1" latinLnBrk="0" hangingPunct="1">
        <a:lnSpc>
          <a:spcPct val="90000"/>
        </a:lnSpc>
        <a:spcBef>
          <a:spcPct val="0"/>
        </a:spcBef>
        <a:buNone/>
        <a:defRPr kumimoji="1" sz="2806" kern="1200">
          <a:solidFill>
            <a:schemeClr val="tx1"/>
          </a:solidFill>
          <a:latin typeface="+mj-lt"/>
          <a:ea typeface="+mj-ea"/>
          <a:cs typeface="+mj-cs"/>
        </a:defRPr>
      </a:lvl1pPr>
    </p:titleStyle>
    <p:bodyStyle>
      <a:lvl1pPr marL="145801" indent="-145801" algn="l" defTabSz="583204" rtl="0" eaLnBrk="1" latinLnBrk="0" hangingPunct="1">
        <a:lnSpc>
          <a:spcPct val="90000"/>
        </a:lnSpc>
        <a:spcBef>
          <a:spcPts val="638"/>
        </a:spcBef>
        <a:buFont typeface="Arial" panose="020B0604020202020204" pitchFamily="34" charset="0"/>
        <a:buChar char="•"/>
        <a:defRPr kumimoji="1" sz="1786" kern="1200">
          <a:solidFill>
            <a:schemeClr val="tx1"/>
          </a:solidFill>
          <a:latin typeface="+mn-lt"/>
          <a:ea typeface="+mn-ea"/>
          <a:cs typeface="+mn-cs"/>
        </a:defRPr>
      </a:lvl1pPr>
      <a:lvl2pPr marL="437403" indent="-145801" algn="l" defTabSz="583204" rtl="0" eaLnBrk="1" latinLnBrk="0" hangingPunct="1">
        <a:lnSpc>
          <a:spcPct val="90000"/>
        </a:lnSpc>
        <a:spcBef>
          <a:spcPts val="319"/>
        </a:spcBef>
        <a:buFont typeface="Arial" panose="020B0604020202020204" pitchFamily="34" charset="0"/>
        <a:buChar char="•"/>
        <a:defRPr kumimoji="1" sz="1531" kern="1200">
          <a:solidFill>
            <a:schemeClr val="tx1"/>
          </a:solidFill>
          <a:latin typeface="+mn-lt"/>
          <a:ea typeface="+mn-ea"/>
          <a:cs typeface="+mn-cs"/>
        </a:defRPr>
      </a:lvl2pPr>
      <a:lvl3pPr marL="729005" indent="-145801" algn="l" defTabSz="583204" rtl="0" eaLnBrk="1" latinLnBrk="0" hangingPunct="1">
        <a:lnSpc>
          <a:spcPct val="90000"/>
        </a:lnSpc>
        <a:spcBef>
          <a:spcPts val="319"/>
        </a:spcBef>
        <a:buFont typeface="Arial" panose="020B0604020202020204" pitchFamily="34" charset="0"/>
        <a:buChar char="•"/>
        <a:defRPr kumimoji="1" sz="1276" kern="1200">
          <a:solidFill>
            <a:schemeClr val="tx1"/>
          </a:solidFill>
          <a:latin typeface="+mn-lt"/>
          <a:ea typeface="+mn-ea"/>
          <a:cs typeface="+mn-cs"/>
        </a:defRPr>
      </a:lvl3pPr>
      <a:lvl4pPr marL="1020608"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4pPr>
      <a:lvl5pPr marL="1312210"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5pPr>
      <a:lvl6pPr marL="1603812"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6pPr>
      <a:lvl7pPr marL="1895414"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7pPr>
      <a:lvl8pPr marL="2187016"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8pPr>
      <a:lvl9pPr marL="2478618"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9pPr>
    </p:bodyStyle>
    <p:otherStyle>
      <a:defPPr>
        <a:defRPr lang="ja-JP"/>
      </a:defPPr>
      <a:lvl1pPr marL="0" algn="l" defTabSz="583204" rtl="0" eaLnBrk="1" latinLnBrk="0" hangingPunct="1">
        <a:defRPr kumimoji="1" sz="1148" kern="1200">
          <a:solidFill>
            <a:schemeClr val="tx1"/>
          </a:solidFill>
          <a:latin typeface="+mn-lt"/>
          <a:ea typeface="+mn-ea"/>
          <a:cs typeface="+mn-cs"/>
        </a:defRPr>
      </a:lvl1pPr>
      <a:lvl2pPr marL="291602" algn="l" defTabSz="583204" rtl="0" eaLnBrk="1" latinLnBrk="0" hangingPunct="1">
        <a:defRPr kumimoji="1" sz="1148" kern="1200">
          <a:solidFill>
            <a:schemeClr val="tx1"/>
          </a:solidFill>
          <a:latin typeface="+mn-lt"/>
          <a:ea typeface="+mn-ea"/>
          <a:cs typeface="+mn-cs"/>
        </a:defRPr>
      </a:lvl2pPr>
      <a:lvl3pPr marL="583204" algn="l" defTabSz="583204" rtl="0" eaLnBrk="1" latinLnBrk="0" hangingPunct="1">
        <a:defRPr kumimoji="1" sz="1148" kern="1200">
          <a:solidFill>
            <a:schemeClr val="tx1"/>
          </a:solidFill>
          <a:latin typeface="+mn-lt"/>
          <a:ea typeface="+mn-ea"/>
          <a:cs typeface="+mn-cs"/>
        </a:defRPr>
      </a:lvl3pPr>
      <a:lvl4pPr marL="874806" algn="l" defTabSz="583204" rtl="0" eaLnBrk="1" latinLnBrk="0" hangingPunct="1">
        <a:defRPr kumimoji="1" sz="1148" kern="1200">
          <a:solidFill>
            <a:schemeClr val="tx1"/>
          </a:solidFill>
          <a:latin typeface="+mn-lt"/>
          <a:ea typeface="+mn-ea"/>
          <a:cs typeface="+mn-cs"/>
        </a:defRPr>
      </a:lvl4pPr>
      <a:lvl5pPr marL="1166409" algn="l" defTabSz="583204" rtl="0" eaLnBrk="1" latinLnBrk="0" hangingPunct="1">
        <a:defRPr kumimoji="1" sz="1148" kern="1200">
          <a:solidFill>
            <a:schemeClr val="tx1"/>
          </a:solidFill>
          <a:latin typeface="+mn-lt"/>
          <a:ea typeface="+mn-ea"/>
          <a:cs typeface="+mn-cs"/>
        </a:defRPr>
      </a:lvl5pPr>
      <a:lvl6pPr marL="1458011" algn="l" defTabSz="583204" rtl="0" eaLnBrk="1" latinLnBrk="0" hangingPunct="1">
        <a:defRPr kumimoji="1" sz="1148" kern="1200">
          <a:solidFill>
            <a:schemeClr val="tx1"/>
          </a:solidFill>
          <a:latin typeface="+mn-lt"/>
          <a:ea typeface="+mn-ea"/>
          <a:cs typeface="+mn-cs"/>
        </a:defRPr>
      </a:lvl6pPr>
      <a:lvl7pPr marL="1749613" algn="l" defTabSz="583204" rtl="0" eaLnBrk="1" latinLnBrk="0" hangingPunct="1">
        <a:defRPr kumimoji="1" sz="1148" kern="1200">
          <a:solidFill>
            <a:schemeClr val="tx1"/>
          </a:solidFill>
          <a:latin typeface="+mn-lt"/>
          <a:ea typeface="+mn-ea"/>
          <a:cs typeface="+mn-cs"/>
        </a:defRPr>
      </a:lvl7pPr>
      <a:lvl8pPr marL="2041215" algn="l" defTabSz="583204" rtl="0" eaLnBrk="1" latinLnBrk="0" hangingPunct="1">
        <a:defRPr kumimoji="1" sz="1148" kern="1200">
          <a:solidFill>
            <a:schemeClr val="tx1"/>
          </a:solidFill>
          <a:latin typeface="+mn-lt"/>
          <a:ea typeface="+mn-ea"/>
          <a:cs typeface="+mn-cs"/>
        </a:defRPr>
      </a:lvl8pPr>
      <a:lvl9pPr marL="2332817" algn="l" defTabSz="583204" rtl="0" eaLnBrk="1" latinLnBrk="0" hangingPunct="1">
        <a:defRPr kumimoji="1"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173037" y="6318550"/>
            <a:ext cx="769937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br>
              <a:rPr lang="en-US" altLang="ja-JP" sz="1200" b="1" dirty="0">
                <a:latin typeface="HG丸ｺﾞｼｯｸM-PRO" pitchFamily="50" charset="-128"/>
                <a:ea typeface="HG丸ｺﾞｼｯｸM-PRO" pitchFamily="50"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■希望される方は</a:t>
            </a:r>
            <a:r>
              <a:rPr lang="ja-JP" altLang="en-US" sz="1200" dirty="0" err="1">
                <a:latin typeface="UD デジタル 教科書体 NK-R" panose="02020400000000000000" pitchFamily="18" charset="-128"/>
                <a:ea typeface="UD デジタル 教科書体 NK-R" panose="02020400000000000000" pitchFamily="18" charset="-128"/>
                <a:cs typeface="Times New Roman" pitchFamily="18" charset="0"/>
              </a:rPr>
              <a:t>〇</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印をしてください　　＞＞＞　　　　</a:t>
            </a:r>
            <a:r>
              <a:rPr lang="ja-JP" altLang="en-US" sz="1600" dirty="0">
                <a:latin typeface="UD デジタル 教科書体 NK-R" panose="02020400000000000000" pitchFamily="18" charset="-128"/>
                <a:ea typeface="UD デジタル 教科書体 NK-R" panose="02020400000000000000" pitchFamily="18" charset="-128"/>
                <a:cs typeface="Times New Roman" pitchFamily="18" charset="0"/>
              </a:rPr>
              <a:t>手話通訳希望　　　・　　　要約筆記希望</a:t>
            </a:r>
            <a:br>
              <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■申込</a:t>
            </a:r>
            <a:r>
              <a:rPr kumimoji="1" lang="ja-JP"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期限</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　</a:t>
            </a:r>
            <a:r>
              <a:rPr kumimoji="1" lang="ja-JP" altLang="en-US" sz="1200" b="1"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cs typeface="Times New Roman" pitchFamily="18" charset="0"/>
              </a:rPr>
              <a:t>各会場開催日の</a:t>
            </a:r>
            <a:r>
              <a:rPr lang="ja-JP" altLang="en-US" sz="1200" b="1" u="sng"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７</a:t>
            </a:r>
            <a:r>
              <a:rPr kumimoji="1" lang="ja-JP" altLang="en-US" sz="1200" b="1"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cs typeface="Times New Roman" pitchFamily="18" charset="0"/>
              </a:rPr>
              <a:t>日前</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までにＦＡＸ又は電子メールにてお申込みください。</a:t>
            </a:r>
            <a:endPar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lvl="0" defTabSz="914400" eaLnBrk="0" hangingPunct="0">
              <a:lnSpc>
                <a:spcPct val="100000"/>
              </a:lnSpc>
            </a:pP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なお、申込多数の際は、申込期限前に締め切ることがありますので承知くだ</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さ</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い。</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■個人情報の取扱い　＞＞＞　申込書に記載された個人情報は、本研修の参加者受付や連絡のみの目的で使用し、</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他の目的で使用することはありません。</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■写真撮影　＞＞＞　</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研修会の様子を今後の広報等に使用する目的のため写真撮影を行います。</a:t>
            </a: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差し障りのある方は、お申し込み時又は研修会当日にお申し出ください。</a:t>
            </a: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■その他　＞＞＞　</a:t>
            </a: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微熱がある方、体調不良の方のご参加はご遠慮ください。</a:t>
            </a:r>
            <a:b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　　　　　　　　　　　　　　事前申込があった場合のみ手話通訳者・要約筆記者を配置しますので、ご了承ください。</a:t>
            </a:r>
            <a:br>
              <a:rPr lang="ja-JP" altLang="en-US" sz="1200" dirty="0">
                <a:solidFill>
                  <a:srgbClr val="FF0000"/>
                </a:solidFill>
                <a:latin typeface="HG丸ｺﾞｼｯｸM-PRO" pitchFamily="50" charset="-128"/>
                <a:ea typeface="HG丸ｺﾞｼｯｸM-PRO" pitchFamily="50" charset="-128"/>
                <a:cs typeface="Times New Roman" pitchFamily="18" charset="0"/>
              </a:rPr>
            </a:br>
            <a:endParaRPr kumimoji="1" lang="ja-JP" altLang="en-US" sz="1200" b="0" i="0" u="none" strike="noStrike" cap="none" normalizeH="0" baseline="0" dirty="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b="1" dirty="0">
                <a:latin typeface="HG丸ｺﾞｼｯｸM-PRO" pitchFamily="50" charset="-128"/>
                <a:ea typeface="HG丸ｺﾞｼｯｸM-PRO" pitchFamily="50" charset="-128"/>
                <a:cs typeface="Times New Roman" pitchFamily="18" charset="0"/>
              </a:rPr>
              <a:t>　</a:t>
            </a: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t>
            </a:r>
            <a:r>
              <a:rPr kumimoji="1" lang="ja-JP" altLang="en-US"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問合せ・申込先</a:t>
            </a: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t>
            </a:r>
            <a:endPar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鳥取県社会福祉協議会</a:t>
            </a:r>
            <a:r>
              <a:rPr lang="ja-JP" altLang="en-US" sz="1200" dirty="0">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福祉振興部（担当：鹿田、住田）</a:t>
            </a:r>
            <a:endPar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689-0201</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鳥取市伏野</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1729-5</a:t>
            </a:r>
            <a:r>
              <a:rPr lang="ja-JP" altLang="en-US" sz="1200" dirty="0">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県立福祉人材研修センター内</a:t>
            </a:r>
            <a:endPar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TEL 0857-59-6344</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FAX 0857-59-6340</a:t>
            </a:r>
            <a:endPar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ﾒｰﾙｱﾄﾞﾚｽ　</a:t>
            </a:r>
            <a:r>
              <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aisapo@tottori-wel.or.jp</a:t>
            </a:r>
            <a:endPar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158462781"/>
              </p:ext>
            </p:extLst>
          </p:nvPr>
        </p:nvGraphicFramePr>
        <p:xfrm>
          <a:off x="310015" y="1410728"/>
          <a:ext cx="7155542" cy="4711535"/>
        </p:xfrm>
        <a:graphic>
          <a:graphicData uri="http://schemas.openxmlformats.org/drawingml/2006/table">
            <a:tbl>
              <a:tblPr/>
              <a:tblGrid>
                <a:gridCol w="758137">
                  <a:extLst>
                    <a:ext uri="{9D8B030D-6E8A-4147-A177-3AD203B41FA5}">
                      <a16:colId xmlns:a16="http://schemas.microsoft.com/office/drawing/2014/main" val="20000"/>
                    </a:ext>
                  </a:extLst>
                </a:gridCol>
                <a:gridCol w="1665190">
                  <a:extLst>
                    <a:ext uri="{9D8B030D-6E8A-4147-A177-3AD203B41FA5}">
                      <a16:colId xmlns:a16="http://schemas.microsoft.com/office/drawing/2014/main" val="20001"/>
                    </a:ext>
                  </a:extLst>
                </a:gridCol>
                <a:gridCol w="1908875">
                  <a:extLst>
                    <a:ext uri="{9D8B030D-6E8A-4147-A177-3AD203B41FA5}">
                      <a16:colId xmlns:a16="http://schemas.microsoft.com/office/drawing/2014/main" val="20002"/>
                    </a:ext>
                  </a:extLst>
                </a:gridCol>
                <a:gridCol w="812288">
                  <a:extLst>
                    <a:ext uri="{9D8B030D-6E8A-4147-A177-3AD203B41FA5}">
                      <a16:colId xmlns:a16="http://schemas.microsoft.com/office/drawing/2014/main" val="20003"/>
                    </a:ext>
                  </a:extLst>
                </a:gridCol>
                <a:gridCol w="2011052">
                  <a:extLst>
                    <a:ext uri="{9D8B030D-6E8A-4147-A177-3AD203B41FA5}">
                      <a16:colId xmlns:a16="http://schemas.microsoft.com/office/drawing/2014/main" val="20004"/>
                    </a:ext>
                  </a:extLst>
                </a:gridCol>
              </a:tblGrid>
              <a:tr h="361441">
                <a:tc rowSpan="2">
                  <a:txBody>
                    <a:bodyPr/>
                    <a:lstStyle/>
                    <a:p>
                      <a:pPr marL="419100" indent="-419100"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市町村</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419100" indent="-419100"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氏</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名</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所</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属</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機</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関</a:t>
                      </a:r>
                    </a:p>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（電話番号）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希望会場</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参加</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者</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区分</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402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304800" indent="-304800" algn="l">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※該当するものに</a:t>
                      </a:r>
                      <a:r>
                        <a:rPr lang="ja-JP" sz="1100" b="1" kern="100" dirty="0">
                          <a:effectLst/>
                          <a:latin typeface="UD デジタル 教科書体 NK-R" panose="02020400000000000000" pitchFamily="18" charset="-128"/>
                          <a:ea typeface="UD デジタル 教科書体 NK-R" panose="02020400000000000000" pitchFamily="18" charset="-128"/>
                          <a:cs typeface="Times New Roman"/>
                        </a:rPr>
                        <a:t>レ</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印をして下さい。</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1"/>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45189">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45189">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5189">
                <a:tc gridSpan="5">
                  <a:txBody>
                    <a:bodyPr/>
                    <a:lstStyle/>
                    <a:p>
                      <a:pPr marL="419100" indent="-419100" algn="just">
                        <a:spcAft>
                          <a:spcPts val="0"/>
                        </a:spcAft>
                      </a:pPr>
                      <a:r>
                        <a:rPr lang="ja-JP" altLang="en-US" sz="1400" b="1" u="none" kern="100" dirty="0">
                          <a:effectLst/>
                          <a:latin typeface="UD デジタル 教科書体 NK-B" panose="02020700000000000000" pitchFamily="18" charset="-128"/>
                          <a:ea typeface="UD デジタル 教科書体 NK-B" panose="02020700000000000000" pitchFamily="18" charset="-128"/>
                          <a:cs typeface="Times New Roman"/>
                        </a:rPr>
                        <a:t>備　考（</a:t>
                      </a:r>
                      <a:r>
                        <a:rPr lang="ja-JP" altLang="en-US" sz="1400" b="1" u="sng" kern="100" dirty="0">
                          <a:effectLst/>
                          <a:latin typeface="UD デジタル 教科書体 NK-B" panose="02020700000000000000" pitchFamily="18" charset="-128"/>
                          <a:ea typeface="UD デジタル 教科書体 NK-B" panose="02020700000000000000" pitchFamily="18" charset="-128"/>
                          <a:cs typeface="Times New Roman"/>
                        </a:rPr>
                        <a:t>講師に尋ねたいこと、取り上げてほしい内容等ありましたら記載ください</a:t>
                      </a:r>
                      <a:r>
                        <a:rPr lang="ja-JP" altLang="en-US" sz="1400" b="1" u="none" kern="100" dirty="0">
                          <a:effectLst/>
                          <a:latin typeface="UD デジタル 教科書体 NK-B" panose="02020700000000000000" pitchFamily="18" charset="-128"/>
                          <a:ea typeface="UD デジタル 教科書体 NK-B" panose="02020700000000000000" pitchFamily="18" charset="-128"/>
                          <a:cs typeface="Times New Roman"/>
                        </a:rPr>
                        <a:t>）</a:t>
                      </a:r>
                      <a:endParaRPr lang="en-US" altLang="ja-JP" sz="1400" b="1" u="none" kern="100" dirty="0">
                        <a:effectLst/>
                        <a:latin typeface="UD デジタル 教科書体 NK-B" panose="02020700000000000000" pitchFamily="18" charset="-128"/>
                        <a:ea typeface="UD デジタル 教科書体 NK-B" panose="02020700000000000000" pitchFamily="18"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txBody>
                  <a:tcPr marL="62865" marR="6286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just">
                        <a:spcAft>
                          <a:spcPts val="0"/>
                        </a:spcAft>
                      </a:pPr>
                      <a:endParaRPr lang="ja-JP" sz="10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r">
                        <a:spcAft>
                          <a:spcPts val="0"/>
                        </a:spcAft>
                      </a:pPr>
                      <a:endParaRPr lang="ja-JP" sz="1000" kern="100" dirty="0">
                        <a:effectLst/>
                        <a:latin typeface="Century"/>
                        <a:ea typeface="ＭＳ 明朝"/>
                        <a:cs typeface="Times New Roman"/>
                      </a:endParaRP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342900" indent="-342900" algn="just">
                        <a:spcAft>
                          <a:spcPts val="0"/>
                        </a:spcAft>
                      </a:pPr>
                      <a:endParaRPr lang="ja-JP" sz="1000" kern="100" dirty="0">
                        <a:effectLst/>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342900" indent="-342900" algn="just">
                        <a:spcAft>
                          <a:spcPts val="0"/>
                        </a:spcAft>
                      </a:pPr>
                      <a:endParaRPr lang="ja-JP" sz="1000" kern="100" dirty="0">
                        <a:effectLst/>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Rectangle 1"/>
          <p:cNvSpPr txBox="1">
            <a:spLocks noChangeArrowheads="1"/>
          </p:cNvSpPr>
          <p:nvPr/>
        </p:nvSpPr>
        <p:spPr bwMode="auto">
          <a:xfrm>
            <a:off x="382586" y="289300"/>
            <a:ext cx="7010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fontAlgn="base" latinLnBrk="0" hangingPunct="1">
              <a:spcBef>
                <a:spcPct val="0"/>
              </a:spcBef>
              <a:spcAft>
                <a:spcPct val="0"/>
              </a:spcAft>
              <a:buNone/>
              <a:defRPr kumimoji="1" sz="4400" kern="1200">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br>
              <a:rPr lang="en-US" altLang="ja-JP" sz="1200" b="1" dirty="0">
                <a:latin typeface="HG丸ｺﾞｼｯｸM-PRO" pitchFamily="50" charset="-128"/>
                <a:ea typeface="HG丸ｺﾞｼｯｸM-PRO" pitchFamily="50" charset="-128"/>
                <a:cs typeface="Times New Roman" pitchFamily="18" charset="0"/>
              </a:rPr>
            </a:br>
            <a:r>
              <a:rPr lang="ja-JP" altLang="en-US" sz="1200" b="1" dirty="0">
                <a:latin typeface="HG丸ｺﾞｼｯｸM-PRO" pitchFamily="50" charset="-128"/>
                <a:ea typeface="HG丸ｺﾞｼｯｸM-PRO" pitchFamily="50" charset="-128"/>
                <a:cs typeface="Times New Roman" pitchFamily="18" charset="0"/>
              </a:rPr>
              <a:t> </a:t>
            </a:r>
            <a:r>
              <a:rPr lang="ja-JP" altLang="en-US" sz="2400" b="1" dirty="0">
                <a:latin typeface="UD デジタル 教科書体 NK-B" panose="02020700000000000000" pitchFamily="18" charset="-128"/>
                <a:ea typeface="UD デジタル 教科書体 NK-B" panose="02020700000000000000" pitchFamily="18" charset="-128"/>
                <a:cs typeface="Times New Roman" pitchFamily="18" charset="0"/>
              </a:rPr>
              <a:t>令和５年</a:t>
            </a:r>
            <a:r>
              <a:rPr lang="ja-JP"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度あいサポーターステップアップ研修</a:t>
            </a:r>
            <a:r>
              <a:rPr lang="ja-JP" altLang="en-US" sz="2400" b="1" dirty="0">
                <a:latin typeface="UD デジタル 教科書体 NK-B" panose="02020700000000000000" pitchFamily="18" charset="-128"/>
                <a:ea typeface="UD デジタル 教科書体 NK-B" panose="02020700000000000000" pitchFamily="18" charset="-128"/>
                <a:cs typeface="Times New Roman" pitchFamily="18" charset="0"/>
              </a:rPr>
              <a:t>　</a:t>
            </a:r>
            <a:endPar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endParaRPr>
          </a:p>
          <a:p>
            <a:r>
              <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a:t>
            </a:r>
            <a:r>
              <a:rPr lang="ja-JP" altLang="en-US" sz="2400" b="1" dirty="0">
                <a:latin typeface="UD デジタル 教科書体 NK-B" panose="02020700000000000000" pitchFamily="18" charset="-128"/>
                <a:ea typeface="UD デジタル 教科書体 NK-B" panose="02020700000000000000" pitchFamily="18" charset="-128"/>
                <a:cs typeface="Times New Roman" pitchFamily="18" charset="0"/>
              </a:rPr>
              <a:t>参加申込書</a:t>
            </a:r>
            <a:r>
              <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a:t>
            </a:r>
          </a:p>
        </p:txBody>
      </p:sp>
    </p:spTree>
    <p:extLst>
      <p:ext uri="{BB962C8B-B14F-4D97-AF65-F5344CB8AC3E}">
        <p14:creationId xmlns:p14="http://schemas.microsoft.com/office/powerpoint/2010/main" val="2071775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1763</TotalTime>
  <Words>420</Words>
  <Application>Microsoft Office PowerPoint</Application>
  <PresentationFormat>ユーザー設定</PresentationFormat>
  <Paragraphs>64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UD デジタル 教科書体 NK-B</vt:lpstr>
      <vt:lpstr>UD デジタル 教科書体 NK-R</vt:lpstr>
      <vt:lpstr>游ゴシック</vt:lpstr>
      <vt:lpstr>游ゴシック Light</vt:lpstr>
      <vt:lpstr>Arial</vt:lpstr>
      <vt:lpstr>Calibri</vt:lpstr>
      <vt:lpstr>Office テーマ</vt:lpstr>
      <vt:lpstr> ■希望される方は〇印をしてください　　＞＞＞　　　　手話通訳希望　　　・　　　要約筆記希望   ■申込期限　＞＞＞　各会場開催日の７日前までにＦＡＸ又は電子メールにてお申込みください。 　　   　　　　　　　　　　　　　なお、申込多数の際は、申込期限前に締め切ることがありますので承知ください。  ■個人情報の取扱い　＞＞＞　申込書に記載された個人情報は、本研修の参加者受付や連絡のみの目的で使用し、 　　　　　　　　　　　　　　　　　　　　　　　　他の目的で使用することはありません。  ■写真撮影　＞＞＞　研修会の様子を今後の広報等に使用する目的のため写真撮影を行います。 　　　　　　　　　　　　　　　　　差し障りのある方は、お申し込み時又は研修会当日にお申し出ください。  ■その他　＞＞＞　微熱がある方、体調不良の方のご参加はご遠慮ください。 　　　　　　　　　　　　　　事前申込があった場合のみ手話通訳者・要約筆記者を配置しますので、ご了承ください。  　【問合せ・申込先】   　鳥取県社会福祉協議会  福祉振興部（担当：鹿田、住田）   　〒689-0201　鳥取市伏野1729-5  県立福祉人材研修センター内  　 TEL 0857-59-6344　 FAX 0857-59-6340  　 ﾒｰﾙｱﾄﾞﾚｽ　aisapo@tottori-wel.or.jp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川﨑　瑞希</cp:lastModifiedBy>
  <cp:revision>189</cp:revision>
  <cp:lastPrinted>2023-09-01T07:15:31Z</cp:lastPrinted>
  <dcterms:created xsi:type="dcterms:W3CDTF">2013-08-07T01:16:52Z</dcterms:created>
  <dcterms:modified xsi:type="dcterms:W3CDTF">2023-09-12T23:45:23Z</dcterms:modified>
</cp:coreProperties>
</file>