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6" r:id="rId1"/>
  </p:sldMasterIdLst>
  <p:notesMasterIdLst>
    <p:notesMasterId r:id="rId3"/>
  </p:notesMasterIdLst>
  <p:sldIdLst>
    <p:sldId id="265" r:id="rId2"/>
  </p:sldIdLst>
  <p:sldSz cx="7775575" cy="10907713"/>
  <p:notesSz cx="7034213" cy="1016476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6">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33"/>
    <a:srgbClr val="FF6600"/>
    <a:srgbClr val="FF5050"/>
    <a:srgbClr val="FF0066"/>
    <a:srgbClr val="FFCC66"/>
    <a:srgbClr val="CCFFFF"/>
    <a:srgbClr val="FFFF66"/>
    <a:srgbClr val="009944"/>
    <a:srgbClr val="171C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62" autoAdjust="0"/>
    <p:restoredTop sz="94660" autoAdjust="0"/>
  </p:normalViewPr>
  <p:slideViewPr>
    <p:cSldViewPr snapToGrid="0">
      <p:cViewPr varScale="1">
        <p:scale>
          <a:sx n="54" d="100"/>
          <a:sy n="54" d="100"/>
        </p:scale>
        <p:origin x="1776" y="78"/>
      </p:cViewPr>
      <p:guideLst>
        <p:guide orient="horz" pos="3436"/>
        <p:guide pos="2449"/>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5"/>
            <a:ext cx="3048158" cy="510003"/>
          </a:xfrm>
          <a:prstGeom prst="rect">
            <a:avLst/>
          </a:prstGeom>
        </p:spPr>
        <p:txBody>
          <a:bodyPr vert="horz" lIns="93989" tIns="46995" rIns="93989" bIns="46995" rtlCol="0"/>
          <a:lstStyle>
            <a:lvl1pPr algn="l">
              <a:defRPr sz="1100"/>
            </a:lvl1pPr>
          </a:lstStyle>
          <a:p>
            <a:endParaRPr kumimoji="1" lang="ja-JP" altLang="en-US"/>
          </a:p>
        </p:txBody>
      </p:sp>
      <p:sp>
        <p:nvSpPr>
          <p:cNvPr id="3" name="日付プレースホルダー 2"/>
          <p:cNvSpPr>
            <a:spLocks noGrp="1"/>
          </p:cNvSpPr>
          <p:nvPr>
            <p:ph type="dt" idx="1"/>
          </p:nvPr>
        </p:nvSpPr>
        <p:spPr>
          <a:xfrm>
            <a:off x="3984430" y="5"/>
            <a:ext cx="3048158" cy="510003"/>
          </a:xfrm>
          <a:prstGeom prst="rect">
            <a:avLst/>
          </a:prstGeom>
        </p:spPr>
        <p:txBody>
          <a:bodyPr vert="horz" lIns="93989" tIns="46995" rIns="93989" bIns="46995" rtlCol="0"/>
          <a:lstStyle>
            <a:lvl1pPr algn="r">
              <a:defRPr sz="1100"/>
            </a:lvl1pPr>
          </a:lstStyle>
          <a:p>
            <a:fld id="{70F99883-74AE-4A2C-81B7-5B86A08198C0}" type="datetimeFigureOut">
              <a:rPr kumimoji="1" lang="ja-JP" altLang="en-US" smtClean="0"/>
              <a:t>2023/9/6</a:t>
            </a:fld>
            <a:endParaRPr kumimoji="1" lang="ja-JP" altLang="en-US"/>
          </a:p>
        </p:txBody>
      </p:sp>
      <p:sp>
        <p:nvSpPr>
          <p:cNvPr id="4" name="スライド イメージ プレースホルダー 3"/>
          <p:cNvSpPr>
            <a:spLocks noGrp="1" noRot="1" noChangeAspect="1"/>
          </p:cNvSpPr>
          <p:nvPr>
            <p:ph type="sldImg" idx="2"/>
          </p:nvPr>
        </p:nvSpPr>
        <p:spPr>
          <a:xfrm>
            <a:off x="2293938" y="1268413"/>
            <a:ext cx="2446337" cy="3433762"/>
          </a:xfrm>
          <a:prstGeom prst="rect">
            <a:avLst/>
          </a:prstGeom>
          <a:noFill/>
          <a:ln w="12700">
            <a:solidFill>
              <a:prstClr val="black"/>
            </a:solidFill>
          </a:ln>
        </p:spPr>
        <p:txBody>
          <a:bodyPr vert="horz" lIns="93989" tIns="46995" rIns="93989" bIns="46995" rtlCol="0" anchor="ctr"/>
          <a:lstStyle/>
          <a:p>
            <a:endParaRPr lang="ja-JP" altLang="en-US"/>
          </a:p>
        </p:txBody>
      </p:sp>
      <p:sp>
        <p:nvSpPr>
          <p:cNvPr id="5" name="ノート プレースホルダー 4"/>
          <p:cNvSpPr>
            <a:spLocks noGrp="1"/>
          </p:cNvSpPr>
          <p:nvPr>
            <p:ph type="body" sz="quarter" idx="3"/>
          </p:nvPr>
        </p:nvSpPr>
        <p:spPr>
          <a:xfrm>
            <a:off x="703422" y="4891796"/>
            <a:ext cx="5627370" cy="4002375"/>
          </a:xfrm>
          <a:prstGeom prst="rect">
            <a:avLst/>
          </a:prstGeom>
        </p:spPr>
        <p:txBody>
          <a:bodyPr vert="horz" lIns="93989" tIns="46995" rIns="93989" bIns="469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654764"/>
            <a:ext cx="3048158" cy="510002"/>
          </a:xfrm>
          <a:prstGeom prst="rect">
            <a:avLst/>
          </a:prstGeom>
        </p:spPr>
        <p:txBody>
          <a:bodyPr vert="horz" lIns="93989" tIns="46995" rIns="93989" bIns="4699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984430" y="9654764"/>
            <a:ext cx="3048158" cy="510002"/>
          </a:xfrm>
          <a:prstGeom prst="rect">
            <a:avLst/>
          </a:prstGeom>
        </p:spPr>
        <p:txBody>
          <a:bodyPr vert="horz" lIns="93989" tIns="46995" rIns="93989" bIns="46995"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83168" y="3388462"/>
            <a:ext cx="6609239" cy="2338088"/>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66336" y="6181037"/>
            <a:ext cx="5442903" cy="278752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fld id="{694A3B7E-DD21-4048-88F3-59665D8E8CDB}" type="datetimeFigureOut">
              <a:rPr lang="en-US" smtClean="0">
                <a:solidFill>
                  <a:prstClr val="black">
                    <a:tint val="75000"/>
                  </a:prstClr>
                </a:solidFill>
              </a:rPr>
              <a:pPr>
                <a:defRPr/>
              </a:pPr>
              <a:t>9/6/2023</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84903F17-9641-4B84-A974-7D55D06F189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876284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57294DBB-917B-4186-A703-7409F7CF8E54}" type="datetimeFigureOut">
              <a:rPr lang="en-US" smtClean="0">
                <a:solidFill>
                  <a:prstClr val="black">
                    <a:tint val="75000"/>
                  </a:prstClr>
                </a:solidFill>
              </a:rPr>
              <a:pPr>
                <a:defRPr/>
              </a:pPr>
              <a:t>9/6/2023</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552B72EE-4B45-425F-B500-026DA88CB77F}"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100833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637292" y="436815"/>
            <a:ext cx="1749504" cy="930690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88779" y="436815"/>
            <a:ext cx="5118920" cy="930690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C64D20DD-EE55-4DDE-BB8B-8D151B9371C9}" type="datetimeFigureOut">
              <a:rPr lang="en-US" smtClean="0">
                <a:solidFill>
                  <a:prstClr val="black">
                    <a:tint val="75000"/>
                  </a:prstClr>
                </a:solidFill>
              </a:rPr>
              <a:pPr>
                <a:defRPr/>
              </a:pPr>
              <a:t>9/6/2023</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EF60586A-009D-4946-86B1-6BEB0D580BF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704549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6AE7DE13-46BE-4B37-9FBB-8FA2A87D7224}" type="datetimeFigureOut">
              <a:rPr lang="en-US" smtClean="0">
                <a:solidFill>
                  <a:prstClr val="black">
                    <a:tint val="75000"/>
                  </a:prstClr>
                </a:solidFill>
              </a:rPr>
              <a:pPr>
                <a:defRPr/>
              </a:pPr>
              <a:t>9/6/2023</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A7FC707-0A99-4B85-9C38-B64E72987C1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884435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14217" y="7009216"/>
            <a:ext cx="6609239" cy="2166393"/>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14217" y="4623155"/>
            <a:ext cx="6609239" cy="238606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8184D596-71CB-401C-BE2A-FF96587D8E95}" type="datetimeFigureOut">
              <a:rPr lang="en-US" smtClean="0">
                <a:solidFill>
                  <a:prstClr val="black">
                    <a:tint val="75000"/>
                  </a:prstClr>
                </a:solidFill>
              </a:rPr>
              <a:pPr>
                <a:defRPr/>
              </a:pPr>
              <a:t>9/6/2023</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3D9CCBC2-8C21-4C9A-A2A0-C4F7CFD13B61}"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2243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88779" y="2545134"/>
            <a:ext cx="3434212" cy="71985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952584" y="2545134"/>
            <a:ext cx="3434212" cy="71985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fld id="{B73FDC24-657B-46BD-9F76-F6EB56EE60B7}" type="datetimeFigureOut">
              <a:rPr lang="en-US" smtClean="0">
                <a:solidFill>
                  <a:prstClr val="black">
                    <a:tint val="75000"/>
                  </a:prstClr>
                </a:solidFill>
              </a:rPr>
              <a:pPr>
                <a:defRPr/>
              </a:pPr>
              <a:t>9/6/2023</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0B8B99DA-1B7B-4D03-B44C-EA0B6BFD2A82}"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74486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88779" y="2441612"/>
            <a:ext cx="3435563" cy="10175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88779" y="3459159"/>
            <a:ext cx="3435563" cy="62845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949885" y="2441612"/>
            <a:ext cx="3436912" cy="10175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949885" y="3459159"/>
            <a:ext cx="3436912" cy="62845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fld id="{23244564-11C5-49CA-A6C6-0EFA5B9EEF59}" type="datetimeFigureOut">
              <a:rPr lang="en-US" smtClean="0">
                <a:solidFill>
                  <a:prstClr val="black">
                    <a:tint val="75000"/>
                  </a:prstClr>
                </a:solidFill>
              </a:rPr>
              <a:pPr>
                <a:defRPr/>
              </a:pPr>
              <a:t>9/6/2023</a:t>
            </a:fld>
            <a:endParaRPr 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A10FB411-F8C4-4E71-AA2F-EFB8BA585732}"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340024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fld id="{1E3C5F0A-E814-4F5B-8509-4826EF6EAFAD}" type="datetimeFigureOut">
              <a:rPr lang="en-US" smtClean="0">
                <a:solidFill>
                  <a:prstClr val="black">
                    <a:tint val="75000"/>
                  </a:prstClr>
                </a:solidFill>
              </a:rPr>
              <a:pPr>
                <a:defRPr/>
              </a:pPr>
              <a:t>9/6/2023</a:t>
            </a:fld>
            <a:endParaRPr 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F8C3135D-753B-4641-9B40-F5C756AB03B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2673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6449F838-D727-4C3D-981F-C91357BA9725}" type="datetimeFigureOut">
              <a:rPr lang="en-US" smtClean="0">
                <a:solidFill>
                  <a:prstClr val="black">
                    <a:tint val="75000"/>
                  </a:prstClr>
                </a:solidFill>
              </a:rPr>
              <a:pPr>
                <a:defRPr/>
              </a:pPr>
              <a:t>9/6/2023</a:t>
            </a:fld>
            <a:endParaRPr 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2E37CFDE-7B0F-4037-894D-A6CABA6358C6}"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1999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434289"/>
            <a:ext cx="2558111" cy="184825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040034" y="434289"/>
            <a:ext cx="4346762" cy="93094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88779" y="2282541"/>
            <a:ext cx="2558111" cy="74611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61578700-CC02-43A7-8D67-617F0C9B34C3}" type="datetimeFigureOut">
              <a:rPr lang="en-US" smtClean="0">
                <a:solidFill>
                  <a:prstClr val="black">
                    <a:tint val="75000"/>
                  </a:prstClr>
                </a:solidFill>
              </a:rPr>
              <a:pPr>
                <a:defRPr/>
              </a:pPr>
              <a:t>9/6/2023</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717CBD56-090A-4AA6-BB18-0A87B6BE4240}"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68354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67" y="7635399"/>
            <a:ext cx="4665345" cy="90140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524067" y="974624"/>
            <a:ext cx="4665345" cy="654462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524067" y="8536801"/>
            <a:ext cx="4665345" cy="128014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D7CF08AA-2110-42CD-8773-E3A4EF59A3C2}" type="datetimeFigureOut">
              <a:rPr lang="en-US" smtClean="0">
                <a:solidFill>
                  <a:prstClr val="black">
                    <a:tint val="75000"/>
                  </a:prstClr>
                </a:solidFill>
              </a:rPr>
              <a:pPr>
                <a:defRPr/>
              </a:pPr>
              <a:t>9/6/2023</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5D69A334-02AD-4810-8742-6DB93C5EA25A}"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7486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88779" y="436814"/>
            <a:ext cx="6998018" cy="181795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88779" y="2545134"/>
            <a:ext cx="6998018" cy="719858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88779" y="10109835"/>
            <a:ext cx="1814301" cy="580735"/>
          </a:xfrm>
          <a:prstGeom prst="rect">
            <a:avLst/>
          </a:prstGeom>
        </p:spPr>
        <p:txBody>
          <a:bodyPr vert="horz" lIns="91440" tIns="45720" rIns="91440" bIns="45720" rtlCol="0" anchor="ctr"/>
          <a:lstStyle>
            <a:lvl1pPr algn="l">
              <a:defRPr sz="1200">
                <a:solidFill>
                  <a:schemeClr val="tx1">
                    <a:tint val="75000"/>
                  </a:schemeClr>
                </a:solidFill>
              </a:defRPr>
            </a:lvl1pPr>
          </a:lstStyle>
          <a:p>
            <a:fld id="{C907A507-47DD-4249-84ED-4349A80DB0BB}" type="datetimeFigureOut">
              <a:rPr kumimoji="1" lang="ja-JP" altLang="en-US" smtClean="0"/>
              <a:t>2023/9/6</a:t>
            </a:fld>
            <a:endParaRPr kumimoji="1" lang="ja-JP" altLang="en-US"/>
          </a:p>
        </p:txBody>
      </p:sp>
      <p:sp>
        <p:nvSpPr>
          <p:cNvPr id="5" name="フッター プレースホルダー 4"/>
          <p:cNvSpPr>
            <a:spLocks noGrp="1"/>
          </p:cNvSpPr>
          <p:nvPr>
            <p:ph type="ftr" sz="quarter" idx="3"/>
          </p:nvPr>
        </p:nvSpPr>
        <p:spPr>
          <a:xfrm>
            <a:off x="2656655" y="10109835"/>
            <a:ext cx="2462265" cy="58073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572495" y="10109835"/>
            <a:ext cx="1814301" cy="580735"/>
          </a:xfrm>
          <a:prstGeom prst="rect">
            <a:avLst/>
          </a:prstGeom>
        </p:spPr>
        <p:txBody>
          <a:bodyPr vert="horz" lIns="91440" tIns="45720" rIns="91440" bIns="45720" rtlCol="0" anchor="ctr"/>
          <a:lstStyle>
            <a:lvl1pPr algn="r">
              <a:defRPr sz="1200">
                <a:solidFill>
                  <a:schemeClr val="tx1">
                    <a:tint val="75000"/>
                  </a:schemeClr>
                </a:solidFill>
              </a:defRPr>
            </a:lvl1pPr>
          </a:lstStyle>
          <a:p>
            <a:fld id="{648C84C5-F2E2-4DCD-AB64-2E91F200FE15}" type="slidenum">
              <a:rPr kumimoji="1" lang="ja-JP" altLang="en-US" smtClean="0"/>
              <a:t>‹#›</a:t>
            </a:fld>
            <a:endParaRPr kumimoji="1" lang="ja-JP" altLang="en-US"/>
          </a:p>
        </p:txBody>
      </p:sp>
    </p:spTree>
    <p:extLst>
      <p:ext uri="{BB962C8B-B14F-4D97-AF65-F5344CB8AC3E}">
        <p14:creationId xmlns:p14="http://schemas.microsoft.com/office/powerpoint/2010/main" val="3564513272"/>
      </p:ext>
    </p:extLst>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p:cNvSpPr>
            <a:spLocks noGrp="1"/>
          </p:cNvSpPr>
          <p:nvPr>
            <p:ph type="body" orient="vert" idx="1"/>
          </p:nvPr>
        </p:nvSpPr>
        <p:spPr>
          <a:xfrm>
            <a:off x="173037" y="1690254"/>
            <a:ext cx="7429499" cy="4878836"/>
          </a:xfrm>
        </p:spPr>
        <p:txBody>
          <a:bodyPr/>
          <a:lstStyle/>
          <a:p>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868746872"/>
              </p:ext>
            </p:extLst>
          </p:nvPr>
        </p:nvGraphicFramePr>
        <p:xfrm>
          <a:off x="192249" y="1690254"/>
          <a:ext cx="7020844" cy="5089701"/>
        </p:xfrm>
        <a:graphic>
          <a:graphicData uri="http://schemas.openxmlformats.org/drawingml/2006/table">
            <a:tbl>
              <a:tblPr/>
              <a:tblGrid>
                <a:gridCol w="882920">
                  <a:extLst>
                    <a:ext uri="{9D8B030D-6E8A-4147-A177-3AD203B41FA5}">
                      <a16:colId xmlns:a16="http://schemas.microsoft.com/office/drawing/2014/main" val="20000"/>
                    </a:ext>
                  </a:extLst>
                </a:gridCol>
                <a:gridCol w="4020217">
                  <a:extLst>
                    <a:ext uri="{9D8B030D-6E8A-4147-A177-3AD203B41FA5}">
                      <a16:colId xmlns:a16="http://schemas.microsoft.com/office/drawing/2014/main" val="20001"/>
                    </a:ext>
                  </a:extLst>
                </a:gridCol>
                <a:gridCol w="2117707">
                  <a:extLst>
                    <a:ext uri="{9D8B030D-6E8A-4147-A177-3AD203B41FA5}">
                      <a16:colId xmlns:a16="http://schemas.microsoft.com/office/drawing/2014/main" val="20002"/>
                    </a:ext>
                  </a:extLst>
                </a:gridCol>
              </a:tblGrid>
              <a:tr h="713857">
                <a:tc>
                  <a:txBody>
                    <a:bodyPr/>
                    <a:lstStyle/>
                    <a:p>
                      <a:pPr marL="419100" indent="-419100" algn="ctr">
                        <a:spcAft>
                          <a:spcPts val="0"/>
                        </a:spcAft>
                      </a:pP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市町村</a:t>
                      </a: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419100" indent="-419100" algn="l">
                        <a:spcAft>
                          <a:spcPts val="0"/>
                        </a:spcAft>
                      </a:pPr>
                      <a:r>
                        <a:rPr lang="ja-JP" altLang="en-US" sz="1100" kern="100" dirty="0" smtClean="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smtClean="0">
                          <a:effectLst/>
                          <a:latin typeface="UD デジタル 教科書体 NP-B" panose="02020700000000000000" pitchFamily="18" charset="-128"/>
                          <a:ea typeface="UD デジタル 教科書体 NP-B" panose="02020700000000000000" pitchFamily="18" charset="-128"/>
                          <a:cs typeface="Times New Roman"/>
                        </a:rPr>
                        <a:t>氏</a:t>
                      </a:r>
                      <a:r>
                        <a:rPr lang="ja-JP" altLang="en-US" sz="1100" kern="100" dirty="0" smtClean="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smtClean="0">
                          <a:effectLst/>
                          <a:latin typeface="UD デジタル 教科書体 NP-B" panose="02020700000000000000" pitchFamily="18" charset="-128"/>
                          <a:ea typeface="UD デジタル 教科書体 NP-B" panose="02020700000000000000" pitchFamily="18" charset="-128"/>
                          <a:cs typeface="Times New Roman"/>
                        </a:rPr>
                        <a:t>名</a:t>
                      </a:r>
                      <a:endParaRPr lang="en-US" altLang="ja-JP" sz="1100" kern="100" dirty="0" smtClean="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l">
                        <a:spcAft>
                          <a:spcPts val="0"/>
                        </a:spcAft>
                      </a:pPr>
                      <a:r>
                        <a:rPr lang="ja-JP" altLang="en-US" sz="1100" kern="100" dirty="0" smtClean="0">
                          <a:effectLst/>
                          <a:latin typeface="UD デジタル 教科書体 NP-B" panose="02020700000000000000" pitchFamily="18" charset="-128"/>
                          <a:ea typeface="UD デジタル 教科書体 NP-B" panose="02020700000000000000" pitchFamily="18" charset="-128"/>
                          <a:cs typeface="Times New Roman"/>
                        </a:rPr>
                        <a:t>　　　　　　　</a:t>
                      </a:r>
                      <a:endParaRPr lang="en-US" altLang="ja-JP" sz="1100" kern="100" dirty="0" smtClean="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l">
                        <a:spcAft>
                          <a:spcPts val="0"/>
                        </a:spcAft>
                      </a:pPr>
                      <a:r>
                        <a:rPr lang="ja-JP" altLang="en-US" sz="1100" kern="100" dirty="0" smtClean="0">
                          <a:effectLst/>
                          <a:latin typeface="UD デジタル 教科書体 NP-B" panose="02020700000000000000" pitchFamily="18" charset="-128"/>
                          <a:ea typeface="UD デジタル 教科書体 NP-B" panose="02020700000000000000" pitchFamily="18" charset="-128"/>
                          <a:cs typeface="Times New Roman"/>
                        </a:rPr>
                        <a:t>　　　　　　　・住　　所</a:t>
                      </a:r>
                      <a:endParaRPr 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所</a:t>
                      </a:r>
                      <a:r>
                        <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属</a:t>
                      </a:r>
                      <a:r>
                        <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機</a:t>
                      </a:r>
                      <a:r>
                        <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関</a:t>
                      </a:r>
                    </a:p>
                    <a:p>
                      <a:pPr algn="ctr">
                        <a:spcAft>
                          <a:spcPts val="0"/>
                        </a:spcAft>
                      </a:pP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（電話番号）</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58916">
                <a:tc>
                  <a:txBody>
                    <a:bodyPr/>
                    <a:lstStyle/>
                    <a:p>
                      <a:pPr marL="419100" indent="-419100" algn="just">
                        <a:spcAft>
                          <a:spcPts val="0"/>
                        </a:spcAft>
                      </a:pP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endParaRPr lang="en-US" sz="1100" kern="100" dirty="0" smtClean="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endParaRPr lang="en-US" altLang="ja-JP" sz="1100" kern="100" dirty="0" smtClean="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endParaRPr 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just">
                        <a:spcAft>
                          <a:spcPts val="0"/>
                        </a:spcAft>
                      </a:pP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endParaRPr lang="en-US" sz="1100" kern="100" dirty="0" smtClean="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r>
                        <a:rPr lang="ja-JP" altLang="en-US" sz="1100" kern="100" dirty="0" smtClean="0">
                          <a:effectLst/>
                          <a:latin typeface="UD デジタル 教科書体 NP-B" panose="02020700000000000000" pitchFamily="18" charset="-128"/>
                          <a:ea typeface="UD デジタル 教科書体 NP-B" panose="02020700000000000000" pitchFamily="18" charset="-128"/>
                          <a:cs typeface="Times New Roman"/>
                        </a:rPr>
                        <a:t>氏名</a:t>
                      </a:r>
                      <a:endParaRPr lang="en-US" altLang="ja-JP" sz="1100" kern="100" dirty="0" smtClean="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endParaRPr lang="en-US" altLang="ja-JP" sz="1100" kern="100" dirty="0" smtClean="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l">
                        <a:spcAft>
                          <a:spcPts val="0"/>
                        </a:spcAft>
                      </a:pPr>
                      <a:r>
                        <a:rPr lang="ja-JP" altLang="en-US" sz="1100" kern="100" dirty="0" smtClean="0">
                          <a:effectLst/>
                          <a:latin typeface="UD デジタル 教科書体 NK-R" panose="02020400000000000000" pitchFamily="18" charset="-128"/>
                          <a:ea typeface="UD デジタル 教科書体 NK-R" panose="02020400000000000000" pitchFamily="18" charset="-128"/>
                          <a:cs typeface="Times New Roman"/>
                        </a:rPr>
                        <a:t>＿＿＿＿＿＿＿＿＿＿＿＿＿＿　　　　</a:t>
                      </a:r>
                      <a:endParaRPr lang="en-US" altLang="ja-JP" sz="1100" kern="100" dirty="0" smtClean="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l">
                        <a:spcAft>
                          <a:spcPts val="0"/>
                        </a:spcAft>
                      </a:pPr>
                      <a:r>
                        <a:rPr lang="ja-JP" altLang="en-US" sz="1100" kern="100" dirty="0" smtClean="0">
                          <a:effectLst/>
                          <a:latin typeface="UD デジタル 教科書体 NK-R" panose="02020400000000000000" pitchFamily="18" charset="-128"/>
                          <a:ea typeface="UD デジタル 教科書体 NK-R" panose="02020400000000000000" pitchFamily="18" charset="-128"/>
                          <a:cs typeface="Times New Roman"/>
                        </a:rPr>
                        <a:t>住所　〒</a:t>
                      </a:r>
                      <a:endParaRPr lang="en-US" altLang="ja-JP" sz="1100" kern="100" dirty="0" smtClean="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just">
                        <a:spcAft>
                          <a:spcPts val="0"/>
                        </a:spcAft>
                      </a:pPr>
                      <a:endParaRPr lang="en-US" altLang="ja-JP" sz="1100" kern="100" dirty="0" smtClean="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endParaRPr 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l">
                        <a:spcAft>
                          <a:spcPts val="0"/>
                        </a:spcAft>
                      </a:pPr>
                      <a:r>
                        <a:rPr lang="ja-JP" altLang="en-US" sz="1100" kern="100" dirty="0" smtClean="0">
                          <a:effectLst/>
                          <a:latin typeface="UD デジタル 教科書体 NP-B" panose="02020700000000000000" pitchFamily="18" charset="-128"/>
                          <a:ea typeface="UD デジタル 教科書体 NP-B" panose="02020700000000000000" pitchFamily="18" charset="-128"/>
                          <a:cs typeface="Times New Roman"/>
                        </a:rPr>
                        <a:t>　　</a:t>
                      </a: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altLang="en-US" sz="1100" kern="100" dirty="0" smtClean="0">
                          <a:effectLst/>
                          <a:latin typeface="UD デジタル 教科書体 NP-B" panose="02020700000000000000" pitchFamily="18" charset="-128"/>
                          <a:ea typeface="UD デジタル 教科書体 NP-B" panose="02020700000000000000" pitchFamily="18" charset="-128"/>
                          <a:cs typeface="Times New Roman"/>
                        </a:rPr>
                        <a:t>　</a:t>
                      </a:r>
                      <a:r>
                        <a:rPr lang="en-US" sz="1100" kern="100" dirty="0" smtClean="0">
                          <a:effectLst/>
                          <a:latin typeface="UD デジタル 教科書体 NP-B" panose="02020700000000000000" pitchFamily="18" charset="-128"/>
                          <a:ea typeface="UD デジタル 教科書体 NP-B" panose="02020700000000000000" pitchFamily="18" charset="-128"/>
                          <a:cs typeface="Times New Roman"/>
                        </a:rPr>
                        <a:t>-</a:t>
                      </a: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altLang="en-US" sz="1100" kern="100" dirty="0" smtClean="0">
                          <a:effectLst/>
                          <a:latin typeface="UD デジタル 教科書体 NP-B" panose="02020700000000000000" pitchFamily="18" charset="-128"/>
                          <a:ea typeface="UD デジタル 教科書体 NP-B" panose="02020700000000000000" pitchFamily="18" charset="-128"/>
                          <a:cs typeface="Times New Roman"/>
                        </a:rPr>
                        <a:t>　</a:t>
                      </a: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en-US" sz="1100" kern="100" dirty="0" smtClean="0">
                          <a:effectLst/>
                          <a:latin typeface="UD デジタル 教科書体 NP-B" panose="02020700000000000000" pitchFamily="18" charset="-128"/>
                          <a:ea typeface="UD デジタル 教科書体 NP-B" panose="02020700000000000000" pitchFamily="18" charset="-128"/>
                          <a:cs typeface="Times New Roman"/>
                        </a:rPr>
                        <a:t>-</a:t>
                      </a: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25651">
                <a:tc>
                  <a:txBody>
                    <a:bodyPr/>
                    <a:lstStyle/>
                    <a:p>
                      <a:pPr marL="419100" indent="-419100" algn="just">
                        <a:spcAft>
                          <a:spcPts val="0"/>
                        </a:spcAft>
                      </a:pP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endParaRPr 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just">
                        <a:spcAft>
                          <a:spcPts val="0"/>
                        </a:spcAft>
                      </a:pPr>
                      <a:endParaRPr lang="en-US" sz="1100" kern="100" dirty="0" smtClean="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altLang="en-US" sz="1100" kern="100" dirty="0" smtClean="0">
                          <a:effectLst/>
                          <a:latin typeface="UD デジタル 教科書体 NP-B" panose="02020700000000000000" pitchFamily="18" charset="-128"/>
                          <a:ea typeface="UD デジタル 教科書体 NP-B" panose="02020700000000000000" pitchFamily="18" charset="-128"/>
                          <a:cs typeface="Times New Roman"/>
                        </a:rPr>
                        <a:t>氏名</a:t>
                      </a:r>
                      <a:endParaRPr lang="en-US" altLang="ja-JP" sz="1100" kern="100" dirty="0" smtClean="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endParaRPr lang="en-US" altLang="ja-JP" sz="1100" kern="100" dirty="0" smtClean="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l">
                        <a:spcAft>
                          <a:spcPts val="0"/>
                        </a:spcAft>
                      </a:pPr>
                      <a:r>
                        <a:rPr lang="ja-JP" altLang="en-US" sz="1100" kern="100" dirty="0" smtClean="0">
                          <a:effectLst/>
                          <a:latin typeface="UD デジタル 教科書体 NK-R" panose="02020400000000000000" pitchFamily="18" charset="-128"/>
                          <a:ea typeface="UD デジタル 教科書体 NK-R" panose="02020400000000000000" pitchFamily="18" charset="-128"/>
                          <a:cs typeface="Times New Roman"/>
                        </a:rPr>
                        <a:t>＿＿＿＿＿＿＿＿＿＿＿＿＿＿</a:t>
                      </a:r>
                      <a:endParaRPr lang="en-US" altLang="ja-JP" sz="1100" kern="100" dirty="0" smtClean="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l">
                        <a:spcAft>
                          <a:spcPts val="0"/>
                        </a:spcAft>
                      </a:pPr>
                      <a:r>
                        <a:rPr lang="ja-JP" altLang="en-US" sz="1100" kern="100" dirty="0" smtClean="0">
                          <a:effectLst/>
                          <a:latin typeface="UD デジタル 教科書体 NK-R" panose="02020400000000000000" pitchFamily="18" charset="-128"/>
                          <a:ea typeface="UD デジタル 教科書体 NK-R" panose="02020400000000000000" pitchFamily="18" charset="-128"/>
                          <a:cs typeface="Times New Roman"/>
                        </a:rPr>
                        <a:t>住所　〒</a:t>
                      </a:r>
                      <a:endParaRPr lang="en-US" altLang="ja-JP" sz="1100" kern="100" dirty="0" smtClean="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just">
                        <a:spcAft>
                          <a:spcPts val="0"/>
                        </a:spcAft>
                      </a:pPr>
                      <a:endParaRPr lang="en-US" altLang="ja-JP" sz="1100" kern="100" dirty="0" smtClean="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endParaRPr 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ctr">
                        <a:spcAft>
                          <a:spcPts val="0"/>
                        </a:spcAft>
                      </a:pPr>
                      <a:r>
                        <a:rPr lang="en-US" sz="1100" kern="100" dirty="0" smtClean="0">
                          <a:effectLst/>
                          <a:latin typeface="UD デジタル 教科書体 NP-B" panose="02020700000000000000" pitchFamily="18" charset="-128"/>
                          <a:ea typeface="UD デジタル 教科書体 NP-B" panose="02020700000000000000" pitchFamily="18" charset="-128"/>
                          <a:cs typeface="Times New Roman"/>
                        </a:rPr>
                        <a:t> -</a:t>
                      </a:r>
                      <a:r>
                        <a:rPr lang="ja-JP" altLang="en-US" sz="1100" kern="100" dirty="0" smtClean="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25651">
                <a:tc>
                  <a:txBody>
                    <a:bodyPr/>
                    <a:lstStyle/>
                    <a:p>
                      <a:pPr marL="419100" indent="-419100" algn="just">
                        <a:spcAft>
                          <a:spcPts val="0"/>
                        </a:spcAft>
                      </a:pP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endParaRPr 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just">
                        <a:spcAft>
                          <a:spcPts val="0"/>
                        </a:spcAft>
                      </a:pP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endParaRPr lang="en-US" sz="1100" kern="100" dirty="0" smtClean="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r>
                        <a:rPr lang="ja-JP" altLang="en-US" sz="1100" kern="100" dirty="0" smtClean="0">
                          <a:effectLst/>
                          <a:latin typeface="UD デジタル 教科書体 NP-B" panose="02020700000000000000" pitchFamily="18" charset="-128"/>
                          <a:ea typeface="UD デジタル 教科書体 NP-B" panose="02020700000000000000" pitchFamily="18" charset="-128"/>
                          <a:cs typeface="Times New Roman"/>
                        </a:rPr>
                        <a:t>氏名</a:t>
                      </a:r>
                      <a:endParaRPr lang="en-US" altLang="ja-JP" sz="1100" kern="100" dirty="0" smtClean="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l">
                        <a:spcAft>
                          <a:spcPts val="0"/>
                        </a:spcAft>
                      </a:pPr>
                      <a:endParaRPr lang="en-US" altLang="ja-JP" sz="1100" kern="100" dirty="0" smtClean="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l">
                        <a:spcAft>
                          <a:spcPts val="0"/>
                        </a:spcAft>
                      </a:pPr>
                      <a:r>
                        <a:rPr lang="ja-JP" altLang="en-US" sz="1100" kern="100" dirty="0" smtClean="0">
                          <a:effectLst/>
                          <a:latin typeface="UD デジタル 教科書体 NK-R" panose="02020400000000000000" pitchFamily="18" charset="-128"/>
                          <a:ea typeface="UD デジタル 教科書体 NK-R" panose="02020400000000000000" pitchFamily="18" charset="-128"/>
                          <a:cs typeface="Times New Roman"/>
                        </a:rPr>
                        <a:t>＿＿＿＿＿＿＿＿＿＿＿＿＿＿</a:t>
                      </a:r>
                      <a:endParaRPr lang="en-US" altLang="ja-JP" sz="1100" kern="100" dirty="0" smtClean="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l">
                        <a:spcAft>
                          <a:spcPts val="0"/>
                        </a:spcAft>
                      </a:pPr>
                      <a:r>
                        <a:rPr lang="ja-JP" altLang="en-US" sz="1100" kern="100" dirty="0" smtClean="0">
                          <a:effectLst/>
                          <a:latin typeface="UD デジタル 教科書体 NK-R" panose="02020400000000000000" pitchFamily="18" charset="-128"/>
                          <a:ea typeface="UD デジタル 教科書体 NK-R" panose="02020400000000000000" pitchFamily="18" charset="-128"/>
                          <a:cs typeface="Times New Roman"/>
                        </a:rPr>
                        <a:t>住所　〒</a:t>
                      </a:r>
                      <a:endParaRPr lang="en-US" altLang="ja-JP" sz="1100" kern="100" dirty="0" smtClean="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just">
                        <a:spcAft>
                          <a:spcPts val="0"/>
                        </a:spcAft>
                      </a:pPr>
                      <a:endParaRPr lang="en-US" altLang="ja-JP" sz="1100" kern="100" dirty="0" smtClean="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endParaRPr 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ctr">
                        <a:spcAft>
                          <a:spcPts val="0"/>
                        </a:spcAft>
                      </a:pPr>
                      <a:r>
                        <a:rPr lang="en-US" sz="1100" kern="100" dirty="0" smtClean="0">
                          <a:effectLst/>
                          <a:latin typeface="UD デジタル 教科書体 NP-B" panose="02020700000000000000" pitchFamily="18" charset="-128"/>
                          <a:ea typeface="UD デジタル 教科書体 NP-B" panose="02020700000000000000" pitchFamily="18" charset="-128"/>
                          <a:cs typeface="Times New Roman"/>
                        </a:rPr>
                        <a:t> </a:t>
                      </a: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altLang="en-US" sz="1100" kern="100" dirty="0" smtClean="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55404">
                <a:tc gridSpan="3">
                  <a:txBody>
                    <a:bodyPr/>
                    <a:lstStyle/>
                    <a:p>
                      <a:pPr marL="419100" indent="-419100" algn="just">
                        <a:spcAft>
                          <a:spcPts val="0"/>
                        </a:spcAft>
                      </a:pPr>
                      <a:r>
                        <a:rPr lang="ja-JP" altLang="en-US" sz="1400" b="1" kern="100" dirty="0" smtClean="0">
                          <a:solidFill>
                            <a:srgbClr val="FF3300"/>
                          </a:solidFill>
                          <a:effectLst/>
                          <a:latin typeface="UD デジタル 教科書体 NP-B" panose="02020700000000000000" pitchFamily="18" charset="-128"/>
                          <a:ea typeface="UD デジタル 教科書体 NP-B" panose="02020700000000000000" pitchFamily="18" charset="-128"/>
                          <a:cs typeface="Times New Roman"/>
                        </a:rPr>
                        <a:t>備考</a:t>
                      </a:r>
                      <a:r>
                        <a:rPr lang="ja-JP" altLang="en-US" sz="1200" kern="100" dirty="0">
                          <a:solidFill>
                            <a:srgbClr val="FF3300"/>
                          </a:solidFill>
                          <a:effectLst/>
                          <a:latin typeface="UD デジタル 教科書体 NP-B" panose="02020700000000000000" pitchFamily="18" charset="-128"/>
                          <a:ea typeface="UD デジタル 教科書体 NP-B" panose="02020700000000000000" pitchFamily="18" charset="-128"/>
                          <a:cs typeface="Times New Roman"/>
                        </a:rPr>
                        <a:t>（</a:t>
                      </a:r>
                      <a:r>
                        <a:rPr lang="ja-JP" altLang="en-US" sz="1200" u="sng" kern="100" dirty="0">
                          <a:solidFill>
                            <a:srgbClr val="FF3300"/>
                          </a:solidFill>
                          <a:effectLst/>
                          <a:latin typeface="UD デジタル 教科書体 NP-B" panose="02020700000000000000" pitchFamily="18" charset="-128"/>
                          <a:ea typeface="UD デジタル 教科書体 NP-B" panose="02020700000000000000" pitchFamily="18" charset="-128"/>
                          <a:cs typeface="Times New Roman"/>
                        </a:rPr>
                        <a:t>講師に尋ねたい</a:t>
                      </a:r>
                      <a:r>
                        <a:rPr lang="ja-JP" altLang="en-US" sz="1200" u="sng" kern="100" dirty="0" smtClean="0">
                          <a:solidFill>
                            <a:srgbClr val="FF3300"/>
                          </a:solidFill>
                          <a:effectLst/>
                          <a:latin typeface="UD デジタル 教科書体 NP-B" panose="02020700000000000000" pitchFamily="18" charset="-128"/>
                          <a:ea typeface="UD デジタル 教科書体 NP-B" panose="02020700000000000000" pitchFamily="18" charset="-128"/>
                          <a:cs typeface="Times New Roman"/>
                        </a:rPr>
                        <a:t>ことがありましたら</a:t>
                      </a:r>
                      <a:r>
                        <a:rPr lang="ja-JP" altLang="en-US" sz="1200" u="sng" kern="100" dirty="0">
                          <a:solidFill>
                            <a:srgbClr val="FF3300"/>
                          </a:solidFill>
                          <a:effectLst/>
                          <a:latin typeface="UD デジタル 教科書体 NP-B" panose="02020700000000000000" pitchFamily="18" charset="-128"/>
                          <a:ea typeface="UD デジタル 教科書体 NP-B" panose="02020700000000000000" pitchFamily="18" charset="-128"/>
                          <a:cs typeface="Times New Roman"/>
                        </a:rPr>
                        <a:t>記載ください</a:t>
                      </a:r>
                      <a:r>
                        <a:rPr lang="ja-JP" altLang="en-US" sz="1200" kern="100" dirty="0" smtClean="0">
                          <a:solidFill>
                            <a:srgbClr val="FF3300"/>
                          </a:solidFill>
                          <a:effectLst/>
                          <a:latin typeface="UD デジタル 教科書体 NP-B" panose="02020700000000000000" pitchFamily="18" charset="-128"/>
                          <a:ea typeface="UD デジタル 教科書体 NP-B" panose="02020700000000000000" pitchFamily="18" charset="-128"/>
                          <a:cs typeface="Times New Roman"/>
                        </a:rPr>
                        <a:t>）</a:t>
                      </a:r>
                      <a:endPar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marL="419100" indent="-419100" algn="just">
                        <a:spcAft>
                          <a:spcPts val="0"/>
                        </a:spcAft>
                      </a:pPr>
                      <a:endParaRPr lang="ja-JP" sz="1000" kern="100" dirty="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marL="419100" indent="-419100" algn="r">
                        <a:spcAft>
                          <a:spcPts val="0"/>
                        </a:spcAft>
                      </a:pPr>
                      <a:endParaRPr lang="ja-JP" sz="1000" kern="100" dirty="0">
                        <a:effectLst/>
                        <a:latin typeface="Century"/>
                        <a:ea typeface="ＭＳ 明朝"/>
                        <a:cs typeface="Times New Roman"/>
                      </a:endParaRPr>
                    </a:p>
                  </a:txBody>
                  <a:tcPr marL="62865" marR="628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5" name="Rectangle 1"/>
          <p:cNvSpPr>
            <a:spLocks noGrp="1" noChangeArrowheads="1"/>
          </p:cNvSpPr>
          <p:nvPr>
            <p:ph type="title"/>
          </p:nvPr>
        </p:nvSpPr>
        <p:spPr bwMode="auto">
          <a:xfrm>
            <a:off x="192249" y="6569090"/>
            <a:ext cx="7380623"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lgn="l"/>
            <a:r>
              <a:rPr lang="en-US" altLang="ja-JP" sz="1200" dirty="0" smtClean="0">
                <a:latin typeface="HG丸ｺﾞｼｯｸM-PRO" pitchFamily="50" charset="-128"/>
                <a:ea typeface="HG丸ｺﾞｼｯｸM-PRO" pitchFamily="50" charset="-128"/>
                <a:cs typeface="Times New Roman" pitchFamily="18" charset="0"/>
              </a:rPr>
              <a:t/>
            </a:r>
            <a:br>
              <a:rPr lang="en-US" altLang="ja-JP" sz="1200" dirty="0" smtClean="0">
                <a:latin typeface="HG丸ｺﾞｼｯｸM-PRO" pitchFamily="50" charset="-128"/>
                <a:ea typeface="HG丸ｺﾞｼｯｸM-PRO" pitchFamily="50" charset="-128"/>
                <a:cs typeface="Times New Roman" pitchFamily="18" charset="0"/>
              </a:rPr>
            </a:br>
            <a:r>
              <a:rPr lang="en-US" altLang="ja-JP" sz="1200" dirty="0" smtClean="0">
                <a:latin typeface="HG丸ｺﾞｼｯｸM-PRO" pitchFamily="50" charset="-128"/>
                <a:ea typeface="HG丸ｺﾞｼｯｸM-PRO" pitchFamily="50" charset="-128"/>
                <a:cs typeface="Times New Roman" pitchFamily="18" charset="0"/>
              </a:rPr>
              <a:t/>
            </a:r>
            <a:br>
              <a:rPr lang="en-US" altLang="ja-JP" sz="1200" dirty="0" smtClean="0">
                <a:latin typeface="HG丸ｺﾞｼｯｸM-PRO" pitchFamily="50" charset="-128"/>
                <a:ea typeface="HG丸ｺﾞｼｯｸM-PRO" pitchFamily="50" charset="-128"/>
                <a:cs typeface="Times New Roman" pitchFamily="18" charset="0"/>
              </a:rPr>
            </a:br>
            <a:r>
              <a:rPr lang="en-US" altLang="ja-JP" sz="1200" dirty="0" smtClean="0">
                <a:latin typeface="HG丸ｺﾞｼｯｸM-PRO" pitchFamily="50" charset="-128"/>
                <a:ea typeface="HG丸ｺﾞｼｯｸM-PRO" pitchFamily="50" charset="-128"/>
                <a:cs typeface="Times New Roman" pitchFamily="18" charset="0"/>
              </a:rPr>
              <a:t/>
            </a:r>
            <a:br>
              <a:rPr lang="en-US" altLang="ja-JP" sz="1200" dirty="0" smtClean="0">
                <a:latin typeface="HG丸ｺﾞｼｯｸM-PRO" pitchFamily="50" charset="-128"/>
                <a:ea typeface="HG丸ｺﾞｼｯｸM-PRO" pitchFamily="50" charset="-128"/>
                <a:cs typeface="Times New Roman" pitchFamily="18" charset="0"/>
              </a:rPr>
            </a:br>
            <a:r>
              <a:rPr lang="ja-JP" altLang="en-US" sz="1200" dirty="0" smtClean="0">
                <a:latin typeface="HG丸ｺﾞｼｯｸM-PRO" pitchFamily="50" charset="-128"/>
                <a:ea typeface="HG丸ｺﾞｼｯｸM-PRO" pitchFamily="50" charset="-128"/>
                <a:cs typeface="Times New Roman" pitchFamily="18" charset="0"/>
              </a:rPr>
              <a:t>　</a:t>
            </a:r>
            <a:r>
              <a:rPr lang="ja-JP" altLang="en-US" sz="1200" dirty="0" smtClean="0">
                <a:latin typeface="UD デジタル 教科書体 NK-R" panose="02020400000000000000" pitchFamily="18" charset="-128"/>
                <a:ea typeface="UD デジタル 教科書体 NK-R" panose="02020400000000000000" pitchFamily="18" charset="-128"/>
                <a:cs typeface="Times New Roman" pitchFamily="18" charset="0"/>
              </a:rPr>
              <a:t>■</a:t>
            </a:r>
            <a:r>
              <a:rPr lang="ja-JP" altLang="en-US" sz="1200" dirty="0" smtClean="0">
                <a:latin typeface="UD デジタル 教科書体 NP-B" panose="02020700000000000000" pitchFamily="18" charset="-128"/>
                <a:ea typeface="UD デジタル 教科書体 NP-B" panose="02020700000000000000" pitchFamily="18" charset="-128"/>
                <a:cs typeface="Times New Roman" pitchFamily="18" charset="0"/>
              </a:rPr>
              <a:t>希望される方は</a:t>
            </a:r>
            <a:r>
              <a:rPr lang="ja-JP" altLang="en-US" sz="1200" dirty="0" err="1" smtClean="0">
                <a:latin typeface="UD デジタル 教科書体 NP-B" panose="02020700000000000000" pitchFamily="18" charset="-128"/>
                <a:ea typeface="UD デジタル 教科書体 NP-B" panose="02020700000000000000" pitchFamily="18" charset="-128"/>
                <a:cs typeface="Times New Roman" pitchFamily="18" charset="0"/>
              </a:rPr>
              <a:t>〇</a:t>
            </a:r>
            <a:r>
              <a:rPr lang="ja-JP" altLang="en-US" sz="1200" dirty="0" smtClean="0">
                <a:latin typeface="UD デジタル 教科書体 NP-B" panose="02020700000000000000" pitchFamily="18" charset="-128"/>
                <a:ea typeface="UD デジタル 教科書体 NP-B" panose="02020700000000000000" pitchFamily="18" charset="-128"/>
                <a:cs typeface="Times New Roman" pitchFamily="18" charset="0"/>
              </a:rPr>
              <a:t>印をしてください　　＞＞＞　　</a:t>
            </a:r>
            <a:r>
              <a:rPr lang="ja-JP" altLang="en-US" sz="1600" dirty="0" smtClean="0">
                <a:latin typeface="UD デジタル 教科書体 NP-B" panose="02020700000000000000" pitchFamily="18" charset="-128"/>
                <a:ea typeface="UD デジタル 教科書体 NP-B" panose="02020700000000000000" pitchFamily="18" charset="-128"/>
                <a:cs typeface="Times New Roman" pitchFamily="18" charset="0"/>
              </a:rPr>
              <a:t>手話通訳希望　・　要約筆記希望</a:t>
            </a:r>
            <a:r>
              <a:rPr lang="en-US" altLang="ja-JP" sz="1400" dirty="0" smtClean="0">
                <a:latin typeface="UD デジタル 教科書体 NP-B" panose="02020700000000000000" pitchFamily="18" charset="-128"/>
                <a:ea typeface="UD デジタル 教科書体 NP-B" panose="02020700000000000000" pitchFamily="18" charset="-128"/>
                <a:cs typeface="Times New Roman" pitchFamily="18" charset="0"/>
              </a:rPr>
              <a:t/>
            </a:r>
            <a:br>
              <a:rPr lang="en-US" altLang="ja-JP" sz="1400" dirty="0" smtClean="0">
                <a:latin typeface="UD デジタル 教科書体 NP-B" panose="02020700000000000000" pitchFamily="18" charset="-128"/>
                <a:ea typeface="UD デジタル 教科書体 NP-B" panose="02020700000000000000" pitchFamily="18" charset="-128"/>
                <a:cs typeface="Times New Roman" pitchFamily="18" charset="0"/>
              </a:rPr>
            </a:br>
            <a:r>
              <a:rPr lang="en-US" altLang="ja-JP" sz="1400" dirty="0" smtClean="0">
                <a:latin typeface="UD デジタル 教科書体 NP-B" panose="02020700000000000000" pitchFamily="18" charset="-128"/>
                <a:ea typeface="UD デジタル 教科書体 NP-B" panose="02020700000000000000" pitchFamily="18" charset="-128"/>
                <a:cs typeface="Times New Roman" pitchFamily="18" charset="0"/>
              </a:rPr>
              <a:t/>
            </a:r>
            <a:br>
              <a:rPr lang="en-US" altLang="ja-JP" sz="1400" dirty="0" smtClean="0">
                <a:latin typeface="UD デジタル 教科書体 NP-B" panose="02020700000000000000" pitchFamily="18" charset="-128"/>
                <a:ea typeface="UD デジタル 教科書体 NP-B" panose="02020700000000000000" pitchFamily="18" charset="-128"/>
                <a:cs typeface="Times New Roman" pitchFamily="18" charset="0"/>
              </a:rPr>
            </a:br>
            <a:r>
              <a:rPr lang="en-US" altLang="ja-JP" sz="1400" dirty="0" smtClean="0">
                <a:latin typeface="UD デジタル 教科書体 NP-B" panose="02020700000000000000" pitchFamily="18" charset="-128"/>
                <a:ea typeface="UD デジタル 教科書体 NP-B" panose="02020700000000000000" pitchFamily="18" charset="-128"/>
                <a:cs typeface="Times New Roman" pitchFamily="18" charset="0"/>
              </a:rPr>
              <a:t/>
            </a:r>
            <a:br>
              <a:rPr lang="en-US" altLang="ja-JP" sz="1400" dirty="0" smtClean="0">
                <a:latin typeface="UD デジタル 教科書体 NP-B" panose="02020700000000000000" pitchFamily="18" charset="-128"/>
                <a:ea typeface="UD デジタル 教科書体 NP-B" panose="02020700000000000000" pitchFamily="18" charset="-128"/>
                <a:cs typeface="Times New Roman" pitchFamily="18" charset="0"/>
              </a:rPr>
            </a:br>
            <a:r>
              <a:rPr lang="ja-JP" altLang="en-US" sz="1200" dirty="0" smtClean="0">
                <a:latin typeface="UD デジタル 教科書体 NP-B" panose="02020700000000000000" pitchFamily="18" charset="-128"/>
                <a:ea typeface="UD デジタル 教科書体 NP-B" panose="02020700000000000000" pitchFamily="18" charset="-128"/>
                <a:cs typeface="Times New Roman" pitchFamily="18" charset="0"/>
              </a:rPr>
              <a:t>（</a:t>
            </a:r>
            <a:r>
              <a:rPr kumimoji="1" lang="ja-JP" altLang="ja-JP" sz="1200" b="0"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１）申込期限</a:t>
            </a:r>
            <a:r>
              <a:rPr kumimoji="1" lang="ja-JP" altLang="en-US" sz="1200" b="0"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a:t>
            </a:r>
            <a:r>
              <a:rPr kumimoji="1" lang="ja-JP" altLang="en-US" sz="1200" b="1" i="0" u="sng" strike="noStrike" cap="none" normalizeH="0" baseline="0" dirty="0" smtClean="0">
                <a:ln>
                  <a:noFill/>
                </a:ln>
                <a:solidFill>
                  <a:srgbClr val="FF0000"/>
                </a:solidFill>
                <a:effectLst/>
                <a:latin typeface="UD デジタル 教科書体 NP-B" panose="02020700000000000000" pitchFamily="18" charset="-128"/>
                <a:ea typeface="UD デジタル 教科書体 NP-B" panose="02020700000000000000" pitchFamily="18" charset="-128"/>
                <a:cs typeface="Times New Roman" pitchFamily="18" charset="0"/>
              </a:rPr>
              <a:t>１１</a:t>
            </a:r>
            <a:r>
              <a:rPr kumimoji="1" lang="ja-JP" altLang="en-US" sz="1200" b="0" i="0" u="sng" strike="noStrike" cap="none" normalizeH="0" baseline="0" dirty="0" smtClean="0">
                <a:ln>
                  <a:noFill/>
                </a:ln>
                <a:solidFill>
                  <a:srgbClr val="FF0000"/>
                </a:solidFill>
                <a:effectLst/>
                <a:latin typeface="UD デジタル 教科書体 NP-B" panose="02020700000000000000" pitchFamily="18" charset="-128"/>
                <a:ea typeface="UD デジタル 教科書体 NP-B" panose="02020700000000000000" pitchFamily="18" charset="-128"/>
                <a:cs typeface="Times New Roman" pitchFamily="18" charset="0"/>
              </a:rPr>
              <a:t>月１７日（金）</a:t>
            </a: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まで</a:t>
            </a:r>
            <a:r>
              <a:rPr lang="ja-JP" altLang="en-US" sz="1200" dirty="0" smtClean="0">
                <a:latin typeface="UD デジタル 教科書体 NP-B" panose="02020700000000000000" pitchFamily="18" charset="-128"/>
                <a:ea typeface="UD デジタル 教科書体 NP-B" panose="02020700000000000000" pitchFamily="18" charset="-128"/>
                <a:cs typeface="Times New Roman" pitchFamily="18" charset="0"/>
              </a:rPr>
              <a:t>に</a:t>
            </a:r>
            <a:r>
              <a:rPr lang="ja-JP" altLang="en-US" sz="1200" u="sng" dirty="0" smtClean="0">
                <a:latin typeface="UD デジタル 教科書体 NP-B" panose="02020700000000000000" pitchFamily="18" charset="-128"/>
                <a:ea typeface="UD デジタル 教科書体 NP-B" panose="02020700000000000000" pitchFamily="18" charset="-128"/>
                <a:cs typeface="Times New Roman" pitchFamily="18" charset="0"/>
              </a:rPr>
              <a:t>参加申込書</a:t>
            </a:r>
            <a:r>
              <a:rPr lang="ja-JP" altLang="en-US" sz="1200" dirty="0" smtClean="0">
                <a:latin typeface="UD デジタル 教科書体 NP-B" panose="02020700000000000000" pitchFamily="18" charset="-128"/>
                <a:ea typeface="UD デジタル 教科書体 NP-B" panose="02020700000000000000" pitchFamily="18" charset="-128"/>
                <a:cs typeface="Times New Roman" pitchFamily="18" charset="0"/>
              </a:rPr>
              <a:t>に必要</a:t>
            </a: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事項</a:t>
            </a:r>
            <a:r>
              <a:rPr lang="ja-JP" altLang="en-US" sz="1200" dirty="0" smtClean="0">
                <a:latin typeface="UD デジタル 教科書体 NP-B" panose="02020700000000000000" pitchFamily="18" charset="-128"/>
                <a:ea typeface="UD デジタル 教科書体 NP-B" panose="02020700000000000000" pitchFamily="18" charset="-128"/>
                <a:cs typeface="Times New Roman" pitchFamily="18" charset="0"/>
              </a:rPr>
              <a:t>を記入</a:t>
            </a: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のうえ本会へお申込みください</a:t>
            </a:r>
            <a:r>
              <a:rPr lang="ja-JP" altLang="en-US" sz="1200" dirty="0" smtClean="0">
                <a:latin typeface="UD デジタル 教科書体 NP-B" panose="02020700000000000000" pitchFamily="18" charset="-128"/>
                <a:ea typeface="UD デジタル 教科書体 NP-B" panose="02020700000000000000" pitchFamily="18" charset="-128"/>
                <a:cs typeface="Times New Roman" pitchFamily="18" charset="0"/>
              </a:rPr>
              <a:t>。　　　　　　　　</a:t>
            </a: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　</a:t>
            </a:r>
            <a:b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b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0" i="0" u="none" strike="noStrike" cap="none" normalizeH="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なお、申込多数の場合は、申込期限前に締め切ることがありますので承知くだ</a:t>
            </a: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さ</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い</a:t>
            </a:r>
            <a:r>
              <a:rPr kumimoji="1" lang="ja-JP" altLang="en-US" sz="1200" b="0"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a:t>
            </a:r>
            <a:r>
              <a:rPr kumimoji="1" lang="en-US" altLang="ja-JP" sz="1200" b="0"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r>
            <a:br>
              <a:rPr kumimoji="1" lang="en-US" altLang="ja-JP" sz="1200" b="0"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br>
            <a:r>
              <a:rPr kumimoji="1" lang="ja-JP" altLang="en-US" sz="1200" b="0"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（２）申込書に記載された個人情報は、本研修の参加者受付や連絡のみの目的で使用し、他の目的</a:t>
            </a:r>
            <a:r>
              <a:rPr kumimoji="1" lang="en-US" altLang="ja-JP" sz="1200" b="0"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r>
            <a:br>
              <a:rPr kumimoji="1" lang="en-US" altLang="ja-JP" sz="1200" b="0"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br>
            <a:r>
              <a:rPr lang="ja-JP" altLang="en-US" sz="1200" dirty="0" smtClean="0">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0"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で使用することはありません。</a:t>
            </a:r>
            <a:r>
              <a:rPr kumimoji="1" lang="en-US" altLang="ja-JP" sz="1200" b="0"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r>
            <a:br>
              <a:rPr kumimoji="1" lang="en-US" altLang="ja-JP" sz="1200" b="0"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br>
            <a:r>
              <a:rPr lang="ja-JP" altLang="en-US" sz="1200" dirty="0" smtClean="0">
                <a:latin typeface="UD デジタル 教科書体 NP-B" panose="02020700000000000000" pitchFamily="18" charset="-128"/>
                <a:ea typeface="UD デジタル 教科書体 NP-B" panose="02020700000000000000" pitchFamily="18" charset="-128"/>
                <a:cs typeface="Times New Roman" pitchFamily="18" charset="0"/>
              </a:rPr>
              <a:t>（３）微熱のある方、体調のすぐれない方のご参加はご遠慮ください。</a:t>
            </a:r>
            <a:r>
              <a:rPr lang="ja-JP" altLang="en-US" sz="1200" dirty="0">
                <a:solidFill>
                  <a:srgbClr val="FF0000"/>
                </a:solidFill>
                <a:latin typeface="UD デジタル 教科書体 NP-B" panose="02020700000000000000" pitchFamily="18" charset="-128"/>
                <a:ea typeface="UD デジタル 教科書体 NP-B" panose="02020700000000000000" pitchFamily="18" charset="-128"/>
                <a:cs typeface="Times New Roman" pitchFamily="18" charset="0"/>
              </a:rPr>
              <a:t/>
            </a:r>
            <a:br>
              <a:rPr lang="ja-JP" altLang="en-US" sz="1200" dirty="0">
                <a:solidFill>
                  <a:srgbClr val="FF0000"/>
                </a:solidFill>
                <a:latin typeface="UD デジタル 教科書体 NP-B" panose="02020700000000000000" pitchFamily="18" charset="-128"/>
                <a:ea typeface="UD デジタル 教科書体 NP-B" panose="02020700000000000000" pitchFamily="18" charset="-128"/>
                <a:cs typeface="Times New Roman" pitchFamily="18" charset="0"/>
              </a:rPr>
            </a:br>
            <a:r>
              <a:rPr lang="ja-JP" altLang="en-US" sz="1200" dirty="0" smtClean="0">
                <a:latin typeface="UD デジタル 教科書体 NP-B" panose="02020700000000000000" pitchFamily="18" charset="-128"/>
                <a:ea typeface="UD デジタル 教科書体 NP-B" panose="02020700000000000000" pitchFamily="18" charset="-128"/>
                <a:cs typeface="Times New Roman" pitchFamily="18" charset="0"/>
              </a:rPr>
              <a:t>　</a:t>
            </a:r>
            <a:r>
              <a:rPr lang="en-US" altLang="ja-JP" sz="1200" dirty="0" smtClean="0">
                <a:latin typeface="UD デジタル 教科書体 NP-B" panose="02020700000000000000" pitchFamily="18" charset="-128"/>
                <a:ea typeface="UD デジタル 教科書体 NP-B" panose="02020700000000000000" pitchFamily="18" charset="-128"/>
                <a:cs typeface="Times New Roman" pitchFamily="18" charset="0"/>
              </a:rPr>
              <a:t/>
            </a:r>
            <a:br>
              <a:rPr lang="en-US" altLang="ja-JP" sz="1200" dirty="0" smtClean="0">
                <a:latin typeface="UD デジタル 教科書体 NP-B" panose="02020700000000000000" pitchFamily="18" charset="-128"/>
                <a:ea typeface="UD デジタル 教科書体 NP-B" panose="02020700000000000000" pitchFamily="18" charset="-128"/>
                <a:cs typeface="Times New Roman" pitchFamily="18" charset="0"/>
              </a:rPr>
            </a:br>
            <a:r>
              <a:rPr kumimoji="1" lang="en-US" altLang="ja-JP" sz="1400" b="1"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a:t>
            </a:r>
            <a:r>
              <a:rPr kumimoji="1" lang="ja-JP" altLang="en-US" sz="1400" b="1"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問い合わせ・申込先</a:t>
            </a:r>
            <a:r>
              <a:rPr kumimoji="1" lang="en-US" altLang="ja-JP" sz="1400" b="1"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a:t>
            </a:r>
            <a:endParaRPr kumimoji="1" lang="en-US" altLang="ja-JP" sz="1400" b="0"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1"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社会福祉法人鳥取県社会福祉協議会</a:t>
            </a: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福祉振興部（担当</a:t>
            </a:r>
            <a:r>
              <a:rPr kumimoji="1" lang="ja-JP" altLang="en-US" sz="1200" b="0" i="0" u="none" strike="noStrike" cap="none" normalizeH="0" baseline="0" dirty="0" smtClean="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：鹿田、住田）</a:t>
            </a:r>
            <a:endPar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689-0201</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鳥取市伏野</a:t>
            </a:r>
            <a: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1729-5</a:t>
            </a: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県立福祉人材研修センター内</a:t>
            </a:r>
            <a:endPar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TEL 0857-59-6344</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FAX 0857-59-6340</a:t>
            </a:r>
            <a:endPar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ﾒｰﾙｱﾄﾞﾚｽ　</a:t>
            </a:r>
            <a:r>
              <a:rPr lang="en-US" altLang="ja-JP" sz="1200" dirty="0">
                <a:latin typeface="UD デジタル 教科書体 NP-B" panose="02020700000000000000" pitchFamily="18" charset="-128"/>
                <a:ea typeface="UD デジタル 教科書体 NP-B" panose="02020700000000000000" pitchFamily="18" charset="-128"/>
                <a:cs typeface="Times New Roman" pitchFamily="18" charset="0"/>
              </a:rPr>
              <a:t>aisapo</a:t>
            </a:r>
            <a: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@tottori-wel.or.jp</a:t>
            </a:r>
            <a:endPar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Rectangle 1"/>
          <p:cNvSpPr txBox="1">
            <a:spLocks noChangeArrowheads="1"/>
          </p:cNvSpPr>
          <p:nvPr/>
        </p:nvSpPr>
        <p:spPr bwMode="auto">
          <a:xfrm>
            <a:off x="382584" y="238202"/>
            <a:ext cx="70104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algn="ctr" defTabSz="914400" rtl="0" eaLnBrk="1" fontAlgn="base" latinLnBrk="0" hangingPunct="1">
              <a:spcBef>
                <a:spcPct val="0"/>
              </a:spcBef>
              <a:spcAft>
                <a:spcPct val="0"/>
              </a:spcAft>
              <a:buNone/>
              <a:defRPr kumimoji="1" sz="4400" kern="1200">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en-US" altLang="ja-JP" sz="1200" b="1" dirty="0">
                <a:latin typeface="HG丸ｺﾞｼｯｸM-PRO" pitchFamily="50" charset="-128"/>
                <a:ea typeface="HG丸ｺﾞｼｯｸM-PRO" pitchFamily="50" charset="-128"/>
                <a:cs typeface="Times New Roman" pitchFamily="18" charset="0"/>
              </a:rPr>
              <a:t/>
            </a:r>
            <a:br>
              <a:rPr lang="en-US" altLang="ja-JP" sz="1200" b="1" dirty="0">
                <a:latin typeface="HG丸ｺﾞｼｯｸM-PRO" pitchFamily="50" charset="-128"/>
                <a:ea typeface="HG丸ｺﾞｼｯｸM-PRO" pitchFamily="50" charset="-128"/>
                <a:cs typeface="Times New Roman" pitchFamily="18" charset="0"/>
              </a:rPr>
            </a:br>
            <a:r>
              <a:rPr lang="ja-JP" altLang="en-US" sz="1400" b="1" dirty="0">
                <a:latin typeface="UD デジタル 教科書体 NP-B" panose="02020700000000000000" pitchFamily="18" charset="-128"/>
                <a:ea typeface="UD デジタル 教科書体 NP-B" panose="02020700000000000000" pitchFamily="18" charset="-128"/>
                <a:cs typeface="Times New Roman" pitchFamily="18" charset="0"/>
              </a:rPr>
              <a:t> </a:t>
            </a:r>
            <a:r>
              <a:rPr lang="ja-JP" altLang="en-US" sz="2400" b="1" dirty="0" smtClean="0">
                <a:latin typeface="UD デジタル 教科書体 NP-B" panose="02020700000000000000" pitchFamily="18" charset="-128"/>
                <a:ea typeface="UD デジタル 教科書体 NP-B" panose="02020700000000000000" pitchFamily="18" charset="-128"/>
                <a:cs typeface="Times New Roman" pitchFamily="18" charset="0"/>
              </a:rPr>
              <a:t>令和５</a:t>
            </a:r>
            <a:r>
              <a:rPr lang="ja-JP" altLang="ja-JP" sz="2400" b="1" dirty="0" smtClean="0">
                <a:latin typeface="UD デジタル 教科書体 NP-B" panose="02020700000000000000" pitchFamily="18" charset="-128"/>
                <a:ea typeface="UD デジタル 教科書体 NP-B" panose="02020700000000000000" pitchFamily="18" charset="-128"/>
                <a:cs typeface="Times New Roman" pitchFamily="18" charset="0"/>
              </a:rPr>
              <a:t>年度</a:t>
            </a:r>
            <a:endParaRPr lang="en-US" altLang="ja-JP" sz="2400" b="1" dirty="0">
              <a:latin typeface="UD デジタル 教科書体 NP-B" panose="02020700000000000000" pitchFamily="18" charset="-128"/>
              <a:ea typeface="UD デジタル 教科書体 NP-B" panose="02020700000000000000" pitchFamily="18" charset="-128"/>
              <a:cs typeface="Times New Roman" pitchFamily="18" charset="0"/>
            </a:endParaRPr>
          </a:p>
          <a:p>
            <a:r>
              <a:rPr lang="ja-JP" altLang="ja-JP" sz="2400" b="1" dirty="0">
                <a:latin typeface="UD デジタル 教科書体 NP-B" panose="02020700000000000000" pitchFamily="18" charset="-128"/>
                <a:ea typeface="UD デジタル 教科書体 NP-B" panose="02020700000000000000" pitchFamily="18" charset="-128"/>
                <a:cs typeface="Times New Roman" pitchFamily="18" charset="0"/>
              </a:rPr>
              <a:t>あいサポー</a:t>
            </a:r>
            <a:r>
              <a:rPr lang="ja-JP" altLang="en-US" sz="2400" b="1" dirty="0">
                <a:latin typeface="UD デジタル 教科書体 NP-B" panose="02020700000000000000" pitchFamily="18" charset="-128"/>
                <a:ea typeface="UD デジタル 教科書体 NP-B" panose="02020700000000000000" pitchFamily="18" charset="-128"/>
                <a:cs typeface="Times New Roman" pitchFamily="18" charset="0"/>
              </a:rPr>
              <a:t>トメッセンジャーステップアップ</a:t>
            </a:r>
            <a:r>
              <a:rPr lang="ja-JP" altLang="ja-JP" sz="2400" b="1" dirty="0">
                <a:latin typeface="UD デジタル 教科書体 NP-B" panose="02020700000000000000" pitchFamily="18" charset="-128"/>
                <a:ea typeface="UD デジタル 教科書体 NP-B" panose="02020700000000000000" pitchFamily="18" charset="-128"/>
                <a:cs typeface="Times New Roman" pitchFamily="18" charset="0"/>
              </a:rPr>
              <a:t>研修</a:t>
            </a:r>
            <a:r>
              <a:rPr lang="en-US" altLang="ja-JP" sz="2400" dirty="0">
                <a:latin typeface="UD デジタル 教科書体 NP-B" panose="02020700000000000000" pitchFamily="18" charset="-128"/>
                <a:ea typeface="UD デジタル 教科書体 NP-B" panose="02020700000000000000" pitchFamily="18" charset="-128"/>
                <a:cs typeface="Times New Roman" pitchFamily="18" charset="0"/>
              </a:rPr>
              <a:t/>
            </a:r>
            <a:br>
              <a:rPr lang="en-US" altLang="ja-JP" sz="2400" dirty="0">
                <a:latin typeface="UD デジタル 教科書体 NP-B" panose="02020700000000000000" pitchFamily="18" charset="-128"/>
                <a:ea typeface="UD デジタル 教科書体 NP-B" panose="02020700000000000000" pitchFamily="18" charset="-128"/>
                <a:cs typeface="Times New Roman" pitchFamily="18" charset="0"/>
              </a:rPr>
            </a:br>
            <a:r>
              <a:rPr lang="ja-JP" altLang="ja-JP" sz="2400" b="1" dirty="0">
                <a:latin typeface="UD デジタル 教科書体 NP-B" panose="02020700000000000000" pitchFamily="18" charset="-128"/>
                <a:ea typeface="UD デジタル 教科書体 NP-B" panose="02020700000000000000" pitchFamily="18" charset="-128"/>
                <a:cs typeface="Times New Roman" pitchFamily="18" charset="0"/>
              </a:rPr>
              <a:t>参加申込書</a:t>
            </a:r>
            <a:endParaRPr lang="en-US" altLang="ja-JP" sz="2400" dirty="0">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416056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ひらめき">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3372</TotalTime>
  <Words>320</Words>
  <Application>Microsoft Office PowerPoint</Application>
  <PresentationFormat>ユーザー設定</PresentationFormat>
  <Paragraphs>35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UD デジタル 教科書体 NK-R</vt:lpstr>
      <vt:lpstr>UD デジタル 教科書体 NP-B</vt:lpstr>
      <vt:lpstr>Arial</vt:lpstr>
      <vt:lpstr>Calibri</vt:lpstr>
      <vt:lpstr>Times New Roman</vt:lpstr>
      <vt:lpstr>Office ​​テーマ</vt:lpstr>
      <vt:lpstr>   　■希望される方は〇印をしてください　　＞＞＞　　手話通訳希望　・　要約筆記希望   （１）申込期限：１１月１７日（金）までに参加申込書に必要事項を記入のうえ本会へお申込みください。　　　　　　　　　 　　   なお、申込多数の場合は、申込期限前に締め切ることがありますので承知ください。 （２）申込書に記載された個人情報は、本研修の参加者受付や連絡のみの目的で使用し、他の目的 　　　で使用することはありません。 （３）微熱のある方、体調のすぐれない方のご参加はご遠慮ください。 　 【問い合わせ・申込先】   　社会福祉法人鳥取県社会福祉協議会  福祉振興部（担当：鹿田、住田）   　〒689-0201　鳥取市伏野1729-5  県立福祉人材研修センター内  　 TEL 0857-59-6344　 FAX 0857-59-6340  　 ﾒｰﾙｱﾄﾞﾚｽ　aisapo@tottori-wel.or.jp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鹿田　喜代美</cp:lastModifiedBy>
  <cp:revision>321</cp:revision>
  <cp:lastPrinted>2023-01-06T05:48:57Z</cp:lastPrinted>
  <dcterms:created xsi:type="dcterms:W3CDTF">2013-08-07T01:16:52Z</dcterms:created>
  <dcterms:modified xsi:type="dcterms:W3CDTF">2023-09-05T23:30:04Z</dcterms:modified>
</cp:coreProperties>
</file>