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3"/>
  </p:notesMasterIdLst>
  <p:sldIdLst>
    <p:sldId id="265" r:id="rId2"/>
  </p:sldIdLst>
  <p:sldSz cx="7775575" cy="10907713"/>
  <p:notesSz cx="7034213" cy="1016476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33"/>
    <a:srgbClr val="FF6600"/>
    <a:srgbClr val="FF5050"/>
    <a:srgbClr val="FF0066"/>
    <a:srgbClr val="FFCC66"/>
    <a:srgbClr val="CCFFFF"/>
    <a:srgbClr val="FFFF66"/>
    <a:srgbClr val="009944"/>
    <a:srgbClr val="171C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62" autoAdjust="0"/>
    <p:restoredTop sz="94660" autoAdjust="0"/>
  </p:normalViewPr>
  <p:slideViewPr>
    <p:cSldViewPr snapToGrid="0">
      <p:cViewPr varScale="1">
        <p:scale>
          <a:sx n="43" d="100"/>
          <a:sy n="43" d="100"/>
        </p:scale>
        <p:origin x="2028" y="72"/>
      </p:cViewPr>
      <p:guideLst>
        <p:guide orient="horz" pos="3436"/>
        <p:guide pos="244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5"/>
            <a:ext cx="3048158" cy="510003"/>
          </a:xfrm>
          <a:prstGeom prst="rect">
            <a:avLst/>
          </a:prstGeom>
        </p:spPr>
        <p:txBody>
          <a:bodyPr vert="horz" lIns="93989" tIns="46995" rIns="93989" bIns="46995" rtlCol="0"/>
          <a:lstStyle>
            <a:lvl1pPr algn="l">
              <a:defRPr sz="1100"/>
            </a:lvl1pPr>
          </a:lstStyle>
          <a:p>
            <a:endParaRPr kumimoji="1" lang="ja-JP" altLang="en-US"/>
          </a:p>
        </p:txBody>
      </p:sp>
      <p:sp>
        <p:nvSpPr>
          <p:cNvPr id="3" name="日付プレースホルダー 2"/>
          <p:cNvSpPr>
            <a:spLocks noGrp="1"/>
          </p:cNvSpPr>
          <p:nvPr>
            <p:ph type="dt" idx="1"/>
          </p:nvPr>
        </p:nvSpPr>
        <p:spPr>
          <a:xfrm>
            <a:off x="3984430" y="5"/>
            <a:ext cx="3048158" cy="510003"/>
          </a:xfrm>
          <a:prstGeom prst="rect">
            <a:avLst/>
          </a:prstGeom>
        </p:spPr>
        <p:txBody>
          <a:bodyPr vert="horz" lIns="93989" tIns="46995" rIns="93989" bIns="46995" rtlCol="0"/>
          <a:lstStyle>
            <a:lvl1pPr algn="r">
              <a:defRPr sz="1100"/>
            </a:lvl1pPr>
          </a:lstStyle>
          <a:p>
            <a:fld id="{70F99883-74AE-4A2C-81B7-5B86A08198C0}" type="datetimeFigureOut">
              <a:rPr kumimoji="1" lang="ja-JP" altLang="en-US" smtClean="0"/>
              <a:t>2024/10/23</a:t>
            </a:fld>
            <a:endParaRPr kumimoji="1" lang="ja-JP" altLang="en-US"/>
          </a:p>
        </p:txBody>
      </p:sp>
      <p:sp>
        <p:nvSpPr>
          <p:cNvPr id="4" name="スライド イメージ プレースホルダー 3"/>
          <p:cNvSpPr>
            <a:spLocks noGrp="1" noRot="1" noChangeAspect="1"/>
          </p:cNvSpPr>
          <p:nvPr>
            <p:ph type="sldImg" idx="2"/>
          </p:nvPr>
        </p:nvSpPr>
        <p:spPr>
          <a:xfrm>
            <a:off x="2293938" y="1268413"/>
            <a:ext cx="2446337" cy="3433762"/>
          </a:xfrm>
          <a:prstGeom prst="rect">
            <a:avLst/>
          </a:prstGeom>
          <a:noFill/>
          <a:ln w="12700">
            <a:solidFill>
              <a:prstClr val="black"/>
            </a:solidFill>
          </a:ln>
        </p:spPr>
        <p:txBody>
          <a:bodyPr vert="horz" lIns="93989" tIns="46995" rIns="93989" bIns="46995" rtlCol="0" anchor="ctr"/>
          <a:lstStyle/>
          <a:p>
            <a:endParaRPr lang="ja-JP" altLang="en-US"/>
          </a:p>
        </p:txBody>
      </p:sp>
      <p:sp>
        <p:nvSpPr>
          <p:cNvPr id="5" name="ノート プレースホルダー 4"/>
          <p:cNvSpPr>
            <a:spLocks noGrp="1"/>
          </p:cNvSpPr>
          <p:nvPr>
            <p:ph type="body" sz="quarter" idx="3"/>
          </p:nvPr>
        </p:nvSpPr>
        <p:spPr>
          <a:xfrm>
            <a:off x="703422" y="4891796"/>
            <a:ext cx="5627370" cy="4002375"/>
          </a:xfrm>
          <a:prstGeom prst="rect">
            <a:avLst/>
          </a:prstGeom>
        </p:spPr>
        <p:txBody>
          <a:bodyPr vert="horz" lIns="93989" tIns="46995" rIns="93989" bIns="469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654764"/>
            <a:ext cx="3048158" cy="510002"/>
          </a:xfrm>
          <a:prstGeom prst="rect">
            <a:avLst/>
          </a:prstGeom>
        </p:spPr>
        <p:txBody>
          <a:bodyPr vert="horz" lIns="93989" tIns="46995" rIns="93989" bIns="4699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984430" y="9654764"/>
            <a:ext cx="3048158" cy="510002"/>
          </a:xfrm>
          <a:prstGeom prst="rect">
            <a:avLst/>
          </a:prstGeom>
        </p:spPr>
        <p:txBody>
          <a:bodyPr vert="horz" lIns="93989" tIns="46995" rIns="93989" bIns="46995"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3168" y="3388462"/>
            <a:ext cx="6609239" cy="2338088"/>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66336" y="6181037"/>
            <a:ext cx="5442903" cy="278752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694A3B7E-DD21-4048-88F3-59665D8E8CDB}" type="datetimeFigureOut">
              <a:rPr lang="en-US" smtClean="0">
                <a:solidFill>
                  <a:prstClr val="black">
                    <a:tint val="75000"/>
                  </a:prstClr>
                </a:solidFill>
              </a:rPr>
              <a:pPr>
                <a:defRPr/>
              </a:pPr>
              <a:t>10/23/2024</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84903F17-9641-4B84-A974-7D55D06F189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76284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57294DBB-917B-4186-A703-7409F7CF8E54}" type="datetimeFigureOut">
              <a:rPr lang="en-US" smtClean="0">
                <a:solidFill>
                  <a:prstClr val="black">
                    <a:tint val="75000"/>
                  </a:prstClr>
                </a:solidFill>
              </a:rPr>
              <a:pPr>
                <a:defRPr/>
              </a:pPr>
              <a:t>10/23/2024</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552B72EE-4B45-425F-B500-026DA88CB77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00833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637292" y="436815"/>
            <a:ext cx="1749504" cy="930690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88779" y="436815"/>
            <a:ext cx="5118920" cy="930690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C64D20DD-EE55-4DDE-BB8B-8D151B9371C9}" type="datetimeFigureOut">
              <a:rPr lang="en-US" smtClean="0">
                <a:solidFill>
                  <a:prstClr val="black">
                    <a:tint val="75000"/>
                  </a:prstClr>
                </a:solidFill>
              </a:rPr>
              <a:pPr>
                <a:defRPr/>
              </a:pPr>
              <a:t>10/23/2024</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EF60586A-009D-4946-86B1-6BEB0D580BF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0454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10/23/2024</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84435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14217" y="7009216"/>
            <a:ext cx="6609239" cy="2166393"/>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14217" y="4623155"/>
            <a:ext cx="6609239" cy="238606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8184D596-71CB-401C-BE2A-FF96587D8E95}" type="datetimeFigureOut">
              <a:rPr lang="en-US" smtClean="0">
                <a:solidFill>
                  <a:prstClr val="black">
                    <a:tint val="75000"/>
                  </a:prstClr>
                </a:solidFill>
              </a:rPr>
              <a:pPr>
                <a:defRPr/>
              </a:pPr>
              <a:t>10/23/2024</a:t>
            </a:fld>
            <a:endParaRPr 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3D9CCBC2-8C21-4C9A-A2A0-C4F7CFD13B61}"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2243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88779" y="2545134"/>
            <a:ext cx="3434212" cy="71985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952584" y="2545134"/>
            <a:ext cx="3434212" cy="71985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10/23/2024</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74486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88779" y="2441612"/>
            <a:ext cx="3435563" cy="10175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88779" y="3459159"/>
            <a:ext cx="3435563" cy="62845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949885" y="2441612"/>
            <a:ext cx="3436912" cy="10175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949885" y="3459159"/>
            <a:ext cx="3436912" cy="62845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10/23/2024</a:t>
            </a:fld>
            <a:endParaRPr 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40024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10/23/2024</a:t>
            </a:fld>
            <a:endParaRPr 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2673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10/23/2024</a:t>
            </a:fld>
            <a:endParaRPr 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1999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79" y="434289"/>
            <a:ext cx="2558111" cy="184825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040034" y="434289"/>
            <a:ext cx="4346762" cy="93094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88779" y="2282541"/>
            <a:ext cx="2558111" cy="74611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1578700-CC02-43A7-8D67-617F0C9B34C3}" type="datetimeFigureOut">
              <a:rPr lang="en-US" smtClean="0">
                <a:solidFill>
                  <a:prstClr val="black">
                    <a:tint val="75000"/>
                  </a:prstClr>
                </a:solidFill>
              </a:rPr>
              <a:pPr>
                <a:defRPr/>
              </a:pPr>
              <a:t>10/23/2024</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717CBD56-090A-4AA6-BB18-0A87B6BE424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68354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67" y="7635399"/>
            <a:ext cx="4665345" cy="90140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524067" y="974624"/>
            <a:ext cx="4665345" cy="654462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524067" y="8536801"/>
            <a:ext cx="4665345" cy="12801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D7CF08AA-2110-42CD-8773-E3A4EF59A3C2}" type="datetimeFigureOut">
              <a:rPr lang="en-US" smtClean="0">
                <a:solidFill>
                  <a:prstClr val="black">
                    <a:tint val="75000"/>
                  </a:prstClr>
                </a:solidFill>
              </a:rPr>
              <a:pPr>
                <a:defRPr/>
              </a:pPr>
              <a:t>10/23/2024</a:t>
            </a:fld>
            <a:endParaRPr 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D69A334-02AD-4810-8742-6DB93C5EA25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7486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88779" y="436814"/>
            <a:ext cx="6998018" cy="181795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88779" y="2545134"/>
            <a:ext cx="6998018" cy="719858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88779" y="10109835"/>
            <a:ext cx="1814301" cy="580735"/>
          </a:xfrm>
          <a:prstGeom prst="rect">
            <a:avLst/>
          </a:prstGeom>
        </p:spPr>
        <p:txBody>
          <a:bodyPr vert="horz" lIns="91440" tIns="45720" rIns="91440" bIns="45720" rtlCol="0" anchor="ctr"/>
          <a:lstStyle>
            <a:lvl1pPr algn="l">
              <a:defRPr sz="1200">
                <a:solidFill>
                  <a:schemeClr val="tx1">
                    <a:tint val="75000"/>
                  </a:schemeClr>
                </a:solidFill>
              </a:defRPr>
            </a:lvl1pPr>
          </a:lstStyle>
          <a:p>
            <a:fld id="{C907A507-47DD-4249-84ED-4349A80DB0BB}" type="datetimeFigureOut">
              <a:rPr kumimoji="1" lang="ja-JP" altLang="en-US" smtClean="0"/>
              <a:t>2024/10/23</a:t>
            </a:fld>
            <a:endParaRPr kumimoji="1" lang="ja-JP" altLang="en-US"/>
          </a:p>
        </p:txBody>
      </p:sp>
      <p:sp>
        <p:nvSpPr>
          <p:cNvPr id="5" name="フッター プレースホルダー 4"/>
          <p:cNvSpPr>
            <a:spLocks noGrp="1"/>
          </p:cNvSpPr>
          <p:nvPr>
            <p:ph type="ftr" sz="quarter" idx="3"/>
          </p:nvPr>
        </p:nvSpPr>
        <p:spPr>
          <a:xfrm>
            <a:off x="2656655" y="10109835"/>
            <a:ext cx="2462265" cy="58073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572495" y="10109835"/>
            <a:ext cx="1814301" cy="580735"/>
          </a:xfrm>
          <a:prstGeom prst="rect">
            <a:avLst/>
          </a:prstGeom>
        </p:spPr>
        <p:txBody>
          <a:bodyPr vert="horz" lIns="91440" tIns="45720" rIns="91440" bIns="45720" rtlCol="0" anchor="ctr"/>
          <a:lstStyle>
            <a:lvl1pPr algn="r">
              <a:defRPr sz="1200">
                <a:solidFill>
                  <a:schemeClr val="tx1">
                    <a:tint val="75000"/>
                  </a:schemeClr>
                </a:solidFill>
              </a:defRPr>
            </a:lvl1pPr>
          </a:lstStyle>
          <a:p>
            <a:fld id="{648C84C5-F2E2-4DCD-AB64-2E91F200FE15}" type="slidenum">
              <a:rPr kumimoji="1" lang="ja-JP" altLang="en-US" smtClean="0"/>
              <a:t>‹#›</a:t>
            </a:fld>
            <a:endParaRPr kumimoji="1" lang="ja-JP" altLang="en-US"/>
          </a:p>
        </p:txBody>
      </p:sp>
    </p:spTree>
    <p:extLst>
      <p:ext uri="{BB962C8B-B14F-4D97-AF65-F5344CB8AC3E}">
        <p14:creationId xmlns:p14="http://schemas.microsoft.com/office/powerpoint/2010/main" val="3564513272"/>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縦書きテキスト プレースホルダー 2"/>
          <p:cNvSpPr>
            <a:spLocks noGrp="1"/>
          </p:cNvSpPr>
          <p:nvPr>
            <p:ph type="body" orient="vert" idx="1"/>
          </p:nvPr>
        </p:nvSpPr>
        <p:spPr>
          <a:xfrm>
            <a:off x="173037" y="1690254"/>
            <a:ext cx="7429499" cy="4878836"/>
          </a:xfrm>
        </p:spPr>
        <p:txBody>
          <a:bodyPr/>
          <a:lstStyle/>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868746872"/>
              </p:ext>
            </p:extLst>
          </p:nvPr>
        </p:nvGraphicFramePr>
        <p:xfrm>
          <a:off x="192249" y="1690254"/>
          <a:ext cx="7020844" cy="5089701"/>
        </p:xfrm>
        <a:graphic>
          <a:graphicData uri="http://schemas.openxmlformats.org/drawingml/2006/table">
            <a:tbl>
              <a:tblPr/>
              <a:tblGrid>
                <a:gridCol w="882920">
                  <a:extLst>
                    <a:ext uri="{9D8B030D-6E8A-4147-A177-3AD203B41FA5}">
                      <a16:colId xmlns:a16="http://schemas.microsoft.com/office/drawing/2014/main" val="20000"/>
                    </a:ext>
                  </a:extLst>
                </a:gridCol>
                <a:gridCol w="4020217">
                  <a:extLst>
                    <a:ext uri="{9D8B030D-6E8A-4147-A177-3AD203B41FA5}">
                      <a16:colId xmlns:a16="http://schemas.microsoft.com/office/drawing/2014/main" val="20001"/>
                    </a:ext>
                  </a:extLst>
                </a:gridCol>
                <a:gridCol w="2117707">
                  <a:extLst>
                    <a:ext uri="{9D8B030D-6E8A-4147-A177-3AD203B41FA5}">
                      <a16:colId xmlns:a16="http://schemas.microsoft.com/office/drawing/2014/main" val="20002"/>
                    </a:ext>
                  </a:extLst>
                </a:gridCol>
              </a:tblGrid>
              <a:tr h="713857">
                <a:tc>
                  <a:txBody>
                    <a:bodyPr/>
                    <a:lstStyle/>
                    <a:p>
                      <a:pPr marL="419100" indent="-419100" algn="ctr">
                        <a:spcAft>
                          <a:spcPts val="0"/>
                        </a:spcAft>
                      </a:pP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市町村</a:t>
                      </a: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419100" indent="-419100" algn="l">
                        <a:spcAft>
                          <a:spcPts val="0"/>
                        </a:spcAft>
                      </a:pP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氏</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名</a:t>
                      </a:r>
                      <a:endPar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l">
                        <a:spcAft>
                          <a:spcPts val="0"/>
                        </a:spcAft>
                      </a:pP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endPar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l">
                        <a:spcAft>
                          <a:spcPts val="0"/>
                        </a:spcAft>
                      </a:pP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・住　　所</a:t>
                      </a: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所</a:t>
                      </a:r>
                      <a:r>
                        <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属</a:t>
                      </a:r>
                      <a:r>
                        <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機</a:t>
                      </a:r>
                      <a:r>
                        <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関</a:t>
                      </a:r>
                    </a:p>
                    <a:p>
                      <a:pPr algn="ctr">
                        <a:spcAft>
                          <a:spcPts val="0"/>
                        </a:spcAft>
                      </a:pP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（電話番号）</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58916">
                <a:tc>
                  <a:txBody>
                    <a:bodyPr/>
                    <a:lstStyle/>
                    <a:p>
                      <a:pPr marL="419100" indent="-419100" algn="just">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p>
                    <a:p>
                      <a:pPr marL="419100" indent="-419100" algn="just">
                        <a:spcAft>
                          <a:spcPts val="0"/>
                        </a:spcAft>
                      </a:pPr>
                      <a:endPar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p>
                    <a:p>
                      <a:pPr marL="419100" indent="-419100" algn="just">
                        <a:spcAft>
                          <a:spcPts val="0"/>
                        </a:spcAft>
                      </a:pP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氏名</a:t>
                      </a:r>
                      <a:endPar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l">
                        <a:spcAft>
                          <a:spcPts val="0"/>
                        </a:spcAft>
                      </a:pP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l">
                        <a:spcAft>
                          <a:spcPts val="0"/>
                        </a:spcAft>
                      </a:pP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住所　〒</a:t>
                      </a: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just">
                        <a:spcAft>
                          <a:spcPts val="0"/>
                        </a:spcAft>
                      </a:pPr>
                      <a:endPar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l">
                        <a:spcAft>
                          <a:spcPts val="0"/>
                        </a:spcAft>
                      </a:pP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25651">
                <a:tc>
                  <a:txBody>
                    <a:bodyPr/>
                    <a:lstStyle/>
                    <a:p>
                      <a:pPr marL="419100" indent="-419100" algn="just">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endParaRPr lang="en-US" sz="1100" kern="100" dirty="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氏名</a:t>
                      </a:r>
                      <a:endPar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l">
                        <a:spcAft>
                          <a:spcPts val="0"/>
                        </a:spcAft>
                      </a:pP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a:t>
                      </a: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l">
                        <a:spcAft>
                          <a:spcPts val="0"/>
                        </a:spcAft>
                      </a:pP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住所　〒</a:t>
                      </a: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just">
                        <a:spcAft>
                          <a:spcPts val="0"/>
                        </a:spcAft>
                      </a:pPr>
                      <a:endPar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25651">
                <a:tc>
                  <a:txBody>
                    <a:bodyPr/>
                    <a:lstStyle/>
                    <a:p>
                      <a:pPr marL="419100" indent="-419100" algn="just">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p>
                    <a:p>
                      <a:pPr marL="419100" indent="-419100" algn="just">
                        <a:spcAft>
                          <a:spcPts val="0"/>
                        </a:spcAft>
                      </a:pP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氏名</a:t>
                      </a:r>
                      <a:endPar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l">
                        <a:spcAft>
                          <a:spcPts val="0"/>
                        </a:spcAft>
                      </a:pP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l">
                        <a:spcAft>
                          <a:spcPts val="0"/>
                        </a:spcAft>
                      </a:pP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a:t>
                      </a: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l">
                        <a:spcAft>
                          <a:spcPts val="0"/>
                        </a:spcAft>
                      </a:pP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住所　〒</a:t>
                      </a: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just">
                        <a:spcAft>
                          <a:spcPts val="0"/>
                        </a:spcAft>
                      </a:pPr>
                      <a:endPar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p>
                      <a:pPr marL="419100" indent="-419100" algn="just">
                        <a:spcAft>
                          <a:spcPts val="0"/>
                        </a:spcAft>
                      </a:pP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altLang="en-US" sz="1100" kern="100" dirty="0">
                          <a:effectLst/>
                          <a:latin typeface="UD デジタル 教科書体 NP-B" panose="02020700000000000000" pitchFamily="18" charset="-128"/>
                          <a:ea typeface="UD デジタル 教科書体 NP-B" panose="02020700000000000000" pitchFamily="18" charset="-128"/>
                          <a:cs typeface="Times New Roman"/>
                        </a:rPr>
                        <a:t>　</a:t>
                      </a:r>
                      <a:r>
                        <a:rPr lang="ja-JP" sz="1100" kern="100" dirty="0">
                          <a:effectLst/>
                          <a:latin typeface="UD デジタル 教科書体 NP-B" panose="02020700000000000000" pitchFamily="18" charset="-128"/>
                          <a:ea typeface="UD デジタル 教科書体 NP-B" panose="02020700000000000000" pitchFamily="18" charset="-128"/>
                          <a:cs typeface="Times New Roman"/>
                        </a:rPr>
                        <a:t>　</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55404">
                <a:tc gridSpan="3">
                  <a:txBody>
                    <a:bodyPr/>
                    <a:lstStyle/>
                    <a:p>
                      <a:pPr marL="419100" indent="-419100" algn="just">
                        <a:spcAft>
                          <a:spcPts val="0"/>
                        </a:spcAft>
                      </a:pPr>
                      <a:r>
                        <a:rPr lang="ja-JP" altLang="en-US" sz="1400" b="1" kern="100" dirty="0">
                          <a:solidFill>
                            <a:srgbClr val="FF3300"/>
                          </a:solidFill>
                          <a:effectLst/>
                          <a:latin typeface="UD デジタル 教科書体 NP-B" panose="02020700000000000000" pitchFamily="18" charset="-128"/>
                          <a:ea typeface="UD デジタル 教科書体 NP-B" panose="02020700000000000000" pitchFamily="18" charset="-128"/>
                          <a:cs typeface="Times New Roman"/>
                        </a:rPr>
                        <a:t>備考</a:t>
                      </a:r>
                      <a:r>
                        <a:rPr lang="ja-JP" altLang="en-US" sz="1200" kern="100" dirty="0">
                          <a:solidFill>
                            <a:srgbClr val="FF3300"/>
                          </a:solidFill>
                          <a:effectLst/>
                          <a:latin typeface="UD デジタル 教科書体 NP-B" panose="02020700000000000000" pitchFamily="18" charset="-128"/>
                          <a:ea typeface="UD デジタル 教科書体 NP-B" panose="02020700000000000000" pitchFamily="18" charset="-128"/>
                          <a:cs typeface="Times New Roman"/>
                        </a:rPr>
                        <a:t>（</a:t>
                      </a:r>
                      <a:r>
                        <a:rPr lang="ja-JP" altLang="en-US" sz="1200" u="sng" kern="100" dirty="0">
                          <a:solidFill>
                            <a:srgbClr val="FF3300"/>
                          </a:solidFill>
                          <a:effectLst/>
                          <a:latin typeface="UD デジタル 教科書体 NP-B" panose="02020700000000000000" pitchFamily="18" charset="-128"/>
                          <a:ea typeface="UD デジタル 教科書体 NP-B" panose="02020700000000000000" pitchFamily="18" charset="-128"/>
                          <a:cs typeface="Times New Roman"/>
                        </a:rPr>
                        <a:t>講師に尋ねたいことがありましたら記載ください</a:t>
                      </a:r>
                      <a:r>
                        <a:rPr lang="ja-JP" altLang="en-US" sz="1200" kern="100" dirty="0">
                          <a:solidFill>
                            <a:srgbClr val="FF3300"/>
                          </a:solidFill>
                          <a:effectLst/>
                          <a:latin typeface="UD デジタル 教科書体 NP-B" panose="02020700000000000000" pitchFamily="18" charset="-128"/>
                          <a:ea typeface="UD デジタル 教科書体 NP-B" panose="02020700000000000000" pitchFamily="18" charset="-128"/>
                          <a:cs typeface="Times New Roman"/>
                        </a:rPr>
                        <a:t>）</a:t>
                      </a:r>
                      <a:endParaRPr lang="en-US" altLang="ja-JP" sz="1100" kern="100" dirty="0">
                        <a:effectLst/>
                        <a:latin typeface="UD デジタル 教科書体 NP-B" panose="02020700000000000000" pitchFamily="18" charset="-128"/>
                        <a:ea typeface="UD デジタル 教科書体 NP-B" panose="020207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419100" indent="-419100" algn="just">
                        <a:spcAft>
                          <a:spcPts val="0"/>
                        </a:spcAft>
                      </a:pPr>
                      <a:endParaRPr lang="ja-JP" sz="10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419100" indent="-419100" algn="r">
                        <a:spcAft>
                          <a:spcPts val="0"/>
                        </a:spcAft>
                      </a:pPr>
                      <a:endParaRPr lang="ja-JP" sz="1000" kern="100" dirty="0">
                        <a:effectLst/>
                        <a:latin typeface="Century"/>
                        <a:ea typeface="ＭＳ 明朝"/>
                        <a:cs typeface="Times New Roman"/>
                      </a:endParaRP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Rectangle 1"/>
          <p:cNvSpPr>
            <a:spLocks noGrp="1" noChangeArrowheads="1"/>
          </p:cNvSpPr>
          <p:nvPr>
            <p:ph type="title"/>
          </p:nvPr>
        </p:nvSpPr>
        <p:spPr bwMode="auto">
          <a:xfrm>
            <a:off x="192249" y="6661423"/>
            <a:ext cx="7380623"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algn="l"/>
            <a:br>
              <a:rPr lang="en-US" altLang="ja-JP" sz="1200" dirty="0">
                <a:latin typeface="HG丸ｺﾞｼｯｸM-PRO" pitchFamily="50" charset="-128"/>
                <a:ea typeface="HG丸ｺﾞｼｯｸM-PRO" pitchFamily="50" charset="-128"/>
                <a:cs typeface="Times New Roman" pitchFamily="18" charset="0"/>
              </a:rPr>
            </a:br>
            <a:br>
              <a:rPr lang="en-US" altLang="ja-JP" sz="1200" dirty="0">
                <a:latin typeface="HG丸ｺﾞｼｯｸM-PRO" pitchFamily="50" charset="-128"/>
                <a:ea typeface="HG丸ｺﾞｼｯｸM-PRO" pitchFamily="50" charset="-128"/>
                <a:cs typeface="Times New Roman" pitchFamily="18" charset="0"/>
              </a:rPr>
            </a:br>
            <a:br>
              <a:rPr lang="en-US" altLang="ja-JP" sz="1200" dirty="0">
                <a:latin typeface="HG丸ｺﾞｼｯｸM-PRO" pitchFamily="50" charset="-128"/>
                <a:ea typeface="HG丸ｺﾞｼｯｸM-PRO" pitchFamily="50" charset="-128"/>
                <a:cs typeface="Times New Roman" pitchFamily="18" charset="0"/>
              </a:rPr>
            </a:br>
            <a:r>
              <a:rPr lang="ja-JP" altLang="en-US" sz="1200" dirty="0">
                <a:latin typeface="HG丸ｺﾞｼｯｸM-PRO" pitchFamily="50" charset="-128"/>
                <a:ea typeface="HG丸ｺﾞｼｯｸM-PRO" pitchFamily="50" charset="-128"/>
                <a:cs typeface="Times New Roman" pitchFamily="18" charset="0"/>
              </a:rPr>
              <a:t>　</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希望される方は</a:t>
            </a:r>
            <a:r>
              <a:rPr lang="ja-JP" altLang="en-US" sz="1200" dirty="0" err="1">
                <a:latin typeface="UD デジタル 教科書体 NP-B" panose="02020700000000000000" pitchFamily="18" charset="-128"/>
                <a:ea typeface="UD デジタル 教科書体 NP-B" panose="02020700000000000000" pitchFamily="18" charset="-128"/>
                <a:cs typeface="Times New Roman" pitchFamily="18" charset="0"/>
              </a:rPr>
              <a:t>〇</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印をしてください　　＞＞＞　　</a:t>
            </a:r>
            <a:r>
              <a:rPr lang="ja-JP" altLang="en-US" sz="1600" dirty="0">
                <a:latin typeface="UD デジタル 教科書体 NP-B" panose="02020700000000000000" pitchFamily="18" charset="-128"/>
                <a:ea typeface="UD デジタル 教科書体 NP-B" panose="02020700000000000000" pitchFamily="18" charset="-128"/>
                <a:cs typeface="Times New Roman" pitchFamily="18" charset="0"/>
              </a:rPr>
              <a:t>手話通訳希望　・　要約筆記希望</a:t>
            </a:r>
            <a:br>
              <a:rPr lang="en-US" altLang="ja-JP" sz="1400" dirty="0">
                <a:latin typeface="UD デジタル 教科書体 NP-B" panose="02020700000000000000" pitchFamily="18" charset="-128"/>
                <a:ea typeface="UD デジタル 教科書体 NP-B" panose="02020700000000000000" pitchFamily="18" charset="-128"/>
                <a:cs typeface="Times New Roman" pitchFamily="18" charset="0"/>
              </a:rPr>
            </a:br>
            <a:br>
              <a:rPr lang="en-US" altLang="ja-JP" sz="1400" dirty="0">
                <a:latin typeface="UD デジタル 教科書体 NP-B" panose="02020700000000000000" pitchFamily="18" charset="-128"/>
                <a:ea typeface="UD デジタル 教科書体 NP-B" panose="02020700000000000000" pitchFamily="18" charset="-128"/>
                <a:cs typeface="Times New Roman" pitchFamily="18" charset="0"/>
              </a:rPr>
            </a:br>
            <a:br>
              <a:rPr lang="en-US" altLang="ja-JP" sz="1400" dirty="0">
                <a:latin typeface="UD デジタル 教科書体 NP-B" panose="02020700000000000000" pitchFamily="18" charset="-128"/>
                <a:ea typeface="UD デジタル 教科書体 NP-B" panose="02020700000000000000" pitchFamily="18" charset="-128"/>
                <a:cs typeface="Times New Roman" pitchFamily="18" charset="0"/>
              </a:rPr>
            </a:b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a:t>
            </a:r>
            <a:r>
              <a:rPr kumimoji="1" lang="ja-JP"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１）申込期限</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a:t>
            </a:r>
            <a:r>
              <a:rPr kumimoji="1" lang="ja-JP" altLang="en-US" sz="1200" b="0" i="0" u="sng" strike="noStrike" cap="none" normalizeH="0" baseline="0" dirty="0">
                <a:ln>
                  <a:noFill/>
                </a:ln>
                <a:solidFill>
                  <a:srgbClr val="FF0000"/>
                </a:solidFill>
                <a:effectLst/>
                <a:latin typeface="UD デジタル 教科書体 NP-B" panose="02020700000000000000" pitchFamily="18" charset="-128"/>
                <a:ea typeface="UD デジタル 教科書体 NP-B" panose="02020700000000000000" pitchFamily="18" charset="-128"/>
                <a:cs typeface="Times New Roman" pitchFamily="18" charset="0"/>
              </a:rPr>
              <a:t>２月６日（木）</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までに</a:t>
            </a:r>
            <a:r>
              <a:rPr lang="ja-JP" altLang="en-US" sz="1200" u="sng" dirty="0">
                <a:latin typeface="UD デジタル 教科書体 NP-B" panose="02020700000000000000" pitchFamily="18" charset="-128"/>
                <a:ea typeface="UD デジタル 教科書体 NP-B" panose="02020700000000000000" pitchFamily="18" charset="-128"/>
                <a:cs typeface="Times New Roman" pitchFamily="18" charset="0"/>
              </a:rPr>
              <a:t>参加申込書</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に必要事項を記入のうえ本会へお申込みください。　　　　　　　　　</a:t>
            </a:r>
            <a:b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b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なお、申込多数の場合は、申込期限前に締め切ることがありますので承知くだ</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さ</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い。</a:t>
            </a:r>
            <a:b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b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（２）申込書に記載された個人情報は、本研修の参加者受付や連絡のみの目的で使用し、他の目的</a:t>
            </a:r>
            <a:b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b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で使用することはありません。</a:t>
            </a:r>
            <a:b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b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　</a:t>
            </a:r>
            <a:br>
              <a:rPr lang="en-US" altLang="ja-JP" sz="1200" dirty="0">
                <a:latin typeface="UD デジタル 教科書体 NP-B" panose="02020700000000000000" pitchFamily="18" charset="-128"/>
                <a:ea typeface="UD デジタル 教科書体 NP-B" panose="02020700000000000000" pitchFamily="18" charset="-128"/>
                <a:cs typeface="Times New Roman" pitchFamily="18" charset="0"/>
              </a:rPr>
            </a:br>
            <a:r>
              <a:rPr kumimoji="1" lang="en-US" altLang="ja-JP" sz="1400" b="1"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a:t>
            </a:r>
            <a:r>
              <a:rPr kumimoji="1" lang="ja-JP" altLang="en-US" sz="1400" b="1"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問い合わせ・申込先</a:t>
            </a:r>
            <a:r>
              <a:rPr kumimoji="1" lang="en-US" altLang="ja-JP" sz="1400" b="1"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a:t>
            </a:r>
            <a:endParaRPr kumimoji="1" lang="en-US" altLang="ja-JP" sz="14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1"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社会福祉法人鳥取県社会福祉協議会</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福祉振興部（</a:t>
            </a:r>
            <a:r>
              <a:rPr kumimoji="1" lang="ja-JP" altLang="en-US" sz="1200" b="0" i="0" u="none" strike="noStrike" cap="none" normalizeH="0" baseline="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担当：細田</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、住田）</a:t>
            </a:r>
            <a:endPar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689-0201</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鳥取市伏野</a:t>
            </a: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1729-5</a:t>
            </a:r>
            <a:r>
              <a:rPr lang="ja-JP" altLang="en-US" sz="1200" dirty="0">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県立福祉人材研修センター内</a:t>
            </a:r>
            <a:endPar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TEL 0857-59-6344</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FAX 0857-59-6340</a:t>
            </a:r>
            <a:endPar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ﾒｰﾙｱﾄﾞﾚｽ　</a:t>
            </a:r>
            <a:r>
              <a:rPr lang="en-US" altLang="ja-JP" sz="1200" dirty="0">
                <a:latin typeface="UD デジタル 教科書体 NP-B" panose="02020700000000000000" pitchFamily="18" charset="-128"/>
                <a:ea typeface="UD デジタル 教科書体 NP-B" panose="02020700000000000000" pitchFamily="18" charset="-128"/>
                <a:cs typeface="Times New Roman" pitchFamily="18" charset="0"/>
              </a:rPr>
              <a:t>aisapo</a:t>
            </a:r>
            <a:r>
              <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cs typeface="Times New Roman" pitchFamily="18" charset="0"/>
              </a:rPr>
              <a:t>@tottori-wel.or.jp</a:t>
            </a:r>
            <a:endParaRPr kumimoji="1" lang="en-US" altLang="ja-JP" sz="1200" b="0" i="0" u="none" strike="noStrike" cap="none" normalizeH="0" baseline="0" dirty="0">
              <a:ln>
                <a:noFill/>
              </a:ln>
              <a:solidFill>
                <a:schemeClr val="tx1"/>
              </a:solidFill>
              <a:effectLst/>
              <a:latin typeface="UD デジタル 教科書体 NP-B" panose="02020700000000000000" pitchFamily="18" charset="-128"/>
              <a:ea typeface="UD デジタル 教科書体 NP-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Rectangle 1"/>
          <p:cNvSpPr txBox="1">
            <a:spLocks noChangeArrowheads="1"/>
          </p:cNvSpPr>
          <p:nvPr/>
        </p:nvSpPr>
        <p:spPr bwMode="auto">
          <a:xfrm>
            <a:off x="382584" y="238202"/>
            <a:ext cx="7010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ctr" defTabSz="914400" rtl="0" eaLnBrk="1" fontAlgn="base" latinLnBrk="0" hangingPunct="1">
              <a:spcBef>
                <a:spcPct val="0"/>
              </a:spcBef>
              <a:spcAft>
                <a:spcPct val="0"/>
              </a:spcAft>
              <a:buNone/>
              <a:defRPr kumimoji="1" sz="4400" kern="1200">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br>
              <a:rPr lang="en-US" altLang="ja-JP" sz="1200" b="1" dirty="0">
                <a:latin typeface="HG丸ｺﾞｼｯｸM-PRO" pitchFamily="50" charset="-128"/>
                <a:ea typeface="HG丸ｺﾞｼｯｸM-PRO" pitchFamily="50" charset="-128"/>
                <a:cs typeface="Times New Roman" pitchFamily="18" charset="0"/>
              </a:rPr>
            </a:br>
            <a:r>
              <a:rPr lang="ja-JP" altLang="en-US" sz="1400" b="1">
                <a:latin typeface="UD デジタル 教科書体 NP-B" panose="02020700000000000000" pitchFamily="18" charset="-128"/>
                <a:ea typeface="UD デジタル 教科書体 NP-B" panose="02020700000000000000" pitchFamily="18" charset="-128"/>
                <a:cs typeface="Times New Roman" pitchFamily="18" charset="0"/>
              </a:rPr>
              <a:t> </a:t>
            </a:r>
            <a:r>
              <a:rPr lang="ja-JP" altLang="en-US" sz="2400" b="1">
                <a:latin typeface="UD デジタル 教科書体 NP-B" panose="02020700000000000000" pitchFamily="18" charset="-128"/>
                <a:ea typeface="UD デジタル 教科書体 NP-B" panose="02020700000000000000" pitchFamily="18" charset="-128"/>
                <a:cs typeface="Times New Roman" pitchFamily="18" charset="0"/>
              </a:rPr>
              <a:t>令和６</a:t>
            </a:r>
            <a:r>
              <a:rPr lang="ja-JP" altLang="ja-JP" sz="2400" b="1">
                <a:latin typeface="UD デジタル 教科書体 NP-B" panose="02020700000000000000" pitchFamily="18" charset="-128"/>
                <a:ea typeface="UD デジタル 教科書体 NP-B" panose="02020700000000000000" pitchFamily="18" charset="-128"/>
                <a:cs typeface="Times New Roman" pitchFamily="18" charset="0"/>
              </a:rPr>
              <a:t>年度</a:t>
            </a:r>
            <a:endParaRPr lang="en-US" altLang="ja-JP" sz="2400" b="1" dirty="0">
              <a:latin typeface="UD デジタル 教科書体 NP-B" panose="02020700000000000000" pitchFamily="18" charset="-128"/>
              <a:ea typeface="UD デジタル 教科書体 NP-B" panose="02020700000000000000" pitchFamily="18" charset="-128"/>
              <a:cs typeface="Times New Roman" pitchFamily="18" charset="0"/>
            </a:endParaRPr>
          </a:p>
          <a:p>
            <a:r>
              <a:rPr lang="ja-JP" altLang="ja-JP" sz="2400" b="1" dirty="0">
                <a:latin typeface="UD デジタル 教科書体 NP-B" panose="02020700000000000000" pitchFamily="18" charset="-128"/>
                <a:ea typeface="UD デジタル 教科書体 NP-B" panose="02020700000000000000" pitchFamily="18" charset="-128"/>
                <a:cs typeface="Times New Roman" pitchFamily="18" charset="0"/>
              </a:rPr>
              <a:t>あいサポー</a:t>
            </a:r>
            <a:r>
              <a:rPr lang="ja-JP" altLang="en-US" sz="2400" b="1" dirty="0">
                <a:latin typeface="UD デジタル 教科書体 NP-B" panose="02020700000000000000" pitchFamily="18" charset="-128"/>
                <a:ea typeface="UD デジタル 教科書体 NP-B" panose="02020700000000000000" pitchFamily="18" charset="-128"/>
                <a:cs typeface="Times New Roman" pitchFamily="18" charset="0"/>
              </a:rPr>
              <a:t>トメッセンジャーステップアップ</a:t>
            </a:r>
            <a:r>
              <a:rPr lang="ja-JP" altLang="ja-JP" sz="2400" b="1" dirty="0">
                <a:latin typeface="UD デジタル 教科書体 NP-B" panose="02020700000000000000" pitchFamily="18" charset="-128"/>
                <a:ea typeface="UD デジタル 教科書体 NP-B" panose="02020700000000000000" pitchFamily="18" charset="-128"/>
                <a:cs typeface="Times New Roman" pitchFamily="18" charset="0"/>
              </a:rPr>
              <a:t>研修</a:t>
            </a:r>
            <a:br>
              <a:rPr lang="en-US" altLang="ja-JP" sz="2400" dirty="0">
                <a:latin typeface="UD デジタル 教科書体 NP-B" panose="02020700000000000000" pitchFamily="18" charset="-128"/>
                <a:ea typeface="UD デジタル 教科書体 NP-B" panose="02020700000000000000" pitchFamily="18" charset="-128"/>
                <a:cs typeface="Times New Roman" pitchFamily="18" charset="0"/>
              </a:rPr>
            </a:br>
            <a:r>
              <a:rPr lang="ja-JP" altLang="ja-JP" sz="2400" b="1" dirty="0">
                <a:latin typeface="UD デジタル 教科書体 NP-B" panose="02020700000000000000" pitchFamily="18" charset="-128"/>
                <a:ea typeface="UD デジタル 教科書体 NP-B" panose="02020700000000000000" pitchFamily="18" charset="-128"/>
                <a:cs typeface="Times New Roman" pitchFamily="18" charset="0"/>
              </a:rPr>
              <a:t>参加申込書</a:t>
            </a:r>
            <a:endParaRPr lang="en-US" altLang="ja-JP" sz="2400" dirty="0">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416056775"/>
      </p:ext>
    </p:extLst>
  </p:cSld>
  <p:clrMapOvr>
    <a:masterClrMapping/>
  </p:clrMapOvr>
</p:sld>
</file>

<file path=ppt/theme/theme1.xml><?xml version="1.0" encoding="utf-8"?>
<a:theme xmlns:a="http://schemas.openxmlformats.org/drawingml/2006/main" name="Office ​​テーマ">
  <a:themeElements>
    <a:clrScheme name="ひらめき">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3374</TotalTime>
  <Words>227</Words>
  <Application>Microsoft Office PowerPoint</Application>
  <PresentationFormat>ユーザー設定</PresentationFormat>
  <Paragraphs>35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UD デジタル 教科書体 NK-R</vt:lpstr>
      <vt:lpstr>UD デジタル 教科書体 NP-B</vt:lpstr>
      <vt:lpstr>Arial</vt:lpstr>
      <vt:lpstr>Calibri</vt:lpstr>
      <vt:lpstr>Office ​​テーマ</vt:lpstr>
      <vt:lpstr>   　■希望される方は〇印をしてください　　＞＞＞　　手話通訳希望　・　要約筆記希望   （１）申込期限：２月６日（木）までに参加申込書に必要事項を記入のうえ本会へお申込みください。　　　　　　　　　 　　   なお、申込多数の場合は、申込期限前に締め切ることがありますので承知ください。 （２）申込書に記載された個人情報は、本研修の参加者受付や連絡のみの目的で使用し、他の目的 　　　で使用することはありません。 　 【問い合わせ・申込先】   　社会福祉法人鳥取県社会福祉協議会  福祉振興部（担当：細田、住田）   　〒689-0201　鳥取市伏野1729-5  県立福祉人材研修センター内  　 TEL 0857-59-6344　 FAX 0857-59-6340  　 ﾒｰﾙｱﾄﾞﾚｽ　aisapo@tottori-wel.or.jp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山根　瑞希</cp:lastModifiedBy>
  <cp:revision>323</cp:revision>
  <cp:lastPrinted>2023-01-06T05:48:57Z</cp:lastPrinted>
  <dcterms:created xsi:type="dcterms:W3CDTF">2013-08-07T01:16:52Z</dcterms:created>
  <dcterms:modified xsi:type="dcterms:W3CDTF">2024-10-23T07:49:57Z</dcterms:modified>
</cp:coreProperties>
</file>