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7" r:id="rId1"/>
  </p:sldMasterIdLst>
  <p:notesMasterIdLst>
    <p:notesMasterId r:id="rId3"/>
  </p:notesMasterIdLst>
  <p:sldIdLst>
    <p:sldId id="264" r:id="rId2"/>
  </p:sldIdLst>
  <p:sldSz cx="7775575" cy="1090771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6">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44"/>
    <a:srgbClr val="2D8004"/>
    <a:srgbClr val="FF6600"/>
    <a:srgbClr val="FF99FF"/>
    <a:srgbClr val="CCFFFF"/>
    <a:srgbClr val="DFECF7"/>
    <a:srgbClr val="DEEBF7"/>
    <a:srgbClr val="CCECFF"/>
    <a:srgbClr val="171C61"/>
    <a:srgbClr val="6FBA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50" d="100"/>
          <a:sy n="50" d="100"/>
        </p:scale>
        <p:origin x="2196" y="36"/>
      </p:cViewPr>
      <p:guideLst>
        <p:guide orient="horz" pos="3436"/>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8830" cy="495029"/>
          </a:xfrm>
          <a:prstGeom prst="rect">
            <a:avLst/>
          </a:prstGeom>
        </p:spPr>
        <p:txBody>
          <a:bodyPr vert="horz" lIns="90772" tIns="45387" rIns="90772" bIns="45387"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5377" y="1"/>
            <a:ext cx="2918830" cy="495029"/>
          </a:xfrm>
          <a:prstGeom prst="rect">
            <a:avLst/>
          </a:prstGeom>
        </p:spPr>
        <p:txBody>
          <a:bodyPr vert="horz" lIns="90772" tIns="45387" rIns="90772" bIns="45387" rtlCol="0"/>
          <a:lstStyle>
            <a:lvl1pPr algn="r">
              <a:defRPr sz="1100"/>
            </a:lvl1pPr>
          </a:lstStyle>
          <a:p>
            <a:fld id="{70F99883-74AE-4A2C-81B7-5B86A08198C0}" type="datetimeFigureOut">
              <a:rPr kumimoji="1" lang="ja-JP" altLang="en-US" smtClean="0"/>
              <a:t>2024/9/27</a:t>
            </a:fld>
            <a:endParaRPr kumimoji="1" lang="ja-JP" altLang="en-US"/>
          </a:p>
        </p:txBody>
      </p:sp>
      <p:sp>
        <p:nvSpPr>
          <p:cNvPr id="4" name="スライド イメージ プレースホルダー 3"/>
          <p:cNvSpPr>
            <a:spLocks noGrp="1" noRot="1" noChangeAspect="1"/>
          </p:cNvSpPr>
          <p:nvPr>
            <p:ph type="sldImg" idx="2"/>
          </p:nvPr>
        </p:nvSpPr>
        <p:spPr>
          <a:xfrm>
            <a:off x="2181225" y="1231900"/>
            <a:ext cx="2373313" cy="3332163"/>
          </a:xfrm>
          <a:prstGeom prst="rect">
            <a:avLst/>
          </a:prstGeom>
          <a:noFill/>
          <a:ln w="12700">
            <a:solidFill>
              <a:prstClr val="black"/>
            </a:solidFill>
          </a:ln>
        </p:spPr>
        <p:txBody>
          <a:bodyPr vert="horz" lIns="90772" tIns="45387" rIns="90772" bIns="45387"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772" tIns="45387" rIns="90772" bIns="4538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288"/>
            <a:ext cx="2918830" cy="495028"/>
          </a:xfrm>
          <a:prstGeom prst="rect">
            <a:avLst/>
          </a:prstGeom>
        </p:spPr>
        <p:txBody>
          <a:bodyPr vert="horz" lIns="90772" tIns="45387" rIns="90772" bIns="45387"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5377" y="9371288"/>
            <a:ext cx="2918830" cy="495028"/>
          </a:xfrm>
          <a:prstGeom prst="rect">
            <a:avLst/>
          </a:prstGeom>
        </p:spPr>
        <p:txBody>
          <a:bodyPr vert="horz" lIns="90772" tIns="45387" rIns="90772" bIns="45387" rtlCol="0" anchor="b"/>
          <a:lstStyle>
            <a:lvl1pPr algn="r">
              <a:defRPr sz="11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177DF1-6C60-4B08-9667-4A1425128CC9}"/>
              </a:ext>
            </a:extLst>
          </p:cNvPr>
          <p:cNvSpPr>
            <a:spLocks noGrp="1"/>
          </p:cNvSpPr>
          <p:nvPr>
            <p:ph type="ctrTitle"/>
          </p:nvPr>
        </p:nvSpPr>
        <p:spPr>
          <a:xfrm>
            <a:off x="971947" y="1785129"/>
            <a:ext cx="5831681" cy="3797500"/>
          </a:xfrm>
        </p:spPr>
        <p:txBody>
          <a:bodyPr anchor="b"/>
          <a:lstStyle>
            <a:lvl1pPr algn="ctr">
              <a:defRPr sz="3827"/>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C87C522-8E8F-48C5-90B1-26B1690B5315}"/>
              </a:ext>
            </a:extLst>
          </p:cNvPr>
          <p:cNvSpPr>
            <a:spLocks noGrp="1"/>
          </p:cNvSpPr>
          <p:nvPr>
            <p:ph type="subTitle" idx="1"/>
          </p:nvPr>
        </p:nvSpPr>
        <p:spPr>
          <a:xfrm>
            <a:off x="971947" y="5729075"/>
            <a:ext cx="5831681" cy="2633505"/>
          </a:xfrm>
        </p:spPr>
        <p:txBody>
          <a:bodyPr/>
          <a:lstStyle>
            <a:lvl1pPr marL="0" indent="0" algn="ctr">
              <a:buNone/>
              <a:defRPr sz="1531"/>
            </a:lvl1pPr>
            <a:lvl2pPr marL="291602" indent="0" algn="ctr">
              <a:buNone/>
              <a:defRPr sz="1276"/>
            </a:lvl2pPr>
            <a:lvl3pPr marL="583204" indent="0" algn="ctr">
              <a:buNone/>
              <a:defRPr sz="1148"/>
            </a:lvl3pPr>
            <a:lvl4pPr marL="874806" indent="0" algn="ctr">
              <a:buNone/>
              <a:defRPr sz="1020"/>
            </a:lvl4pPr>
            <a:lvl5pPr marL="1166409" indent="0" algn="ctr">
              <a:buNone/>
              <a:defRPr sz="1020"/>
            </a:lvl5pPr>
            <a:lvl6pPr marL="1458011" indent="0" algn="ctr">
              <a:buNone/>
              <a:defRPr sz="1020"/>
            </a:lvl6pPr>
            <a:lvl7pPr marL="1749613" indent="0" algn="ctr">
              <a:buNone/>
              <a:defRPr sz="1020"/>
            </a:lvl7pPr>
            <a:lvl8pPr marL="2041215" indent="0" algn="ctr">
              <a:buNone/>
              <a:defRPr sz="1020"/>
            </a:lvl8pPr>
            <a:lvl9pPr marL="2332817" indent="0" algn="ctr">
              <a:buNone/>
              <a:defRPr sz="102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E7C5971-5602-461C-8576-FCA22E6C6C75}"/>
              </a:ext>
            </a:extLst>
          </p:cNvPr>
          <p:cNvSpPr>
            <a:spLocks noGrp="1"/>
          </p:cNvSpPr>
          <p:nvPr>
            <p:ph type="dt" sz="half" idx="10"/>
          </p:nvPr>
        </p:nvSpPr>
        <p:spPr/>
        <p:txBody>
          <a:bodyPr/>
          <a:lstStyle/>
          <a:p>
            <a:pPr>
              <a:defRPr/>
            </a:pPr>
            <a:fld id="{694A3B7E-DD21-4048-88F3-59665D8E8CDB}" type="datetimeFigureOut">
              <a:rPr lang="en-US" smtClean="0">
                <a:solidFill>
                  <a:prstClr val="black">
                    <a:tint val="75000"/>
                  </a:prstClr>
                </a:solidFill>
              </a:rPr>
              <a:pPr>
                <a:defRPr/>
              </a:pPr>
              <a:t>9/27/2024</a:t>
            </a:fld>
            <a:endParaRPr lang="en-US" dirty="0">
              <a:solidFill>
                <a:prstClr val="black">
                  <a:tint val="75000"/>
                </a:prstClr>
              </a:solidFill>
            </a:endParaRPr>
          </a:p>
        </p:txBody>
      </p:sp>
      <p:sp>
        <p:nvSpPr>
          <p:cNvPr id="5" name="フッター プレースホルダー 4">
            <a:extLst>
              <a:ext uri="{FF2B5EF4-FFF2-40B4-BE49-F238E27FC236}">
                <a16:creationId xmlns:a16="http://schemas.microsoft.com/office/drawing/2014/main" id="{71586F0E-CE43-4B46-AAD8-ECDFE8B1DE09}"/>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21B2A8B5-F936-4C40-9D8C-C9706874EC44}"/>
              </a:ext>
            </a:extLst>
          </p:cNvPr>
          <p:cNvSpPr>
            <a:spLocks noGrp="1"/>
          </p:cNvSpPr>
          <p:nvPr>
            <p:ph type="sldNum" sz="quarter" idx="12"/>
          </p:nvPr>
        </p:nvSpPr>
        <p:spPr/>
        <p:txBody>
          <a:bodyPr/>
          <a:lstStyle/>
          <a:p>
            <a:pPr>
              <a:defRPr/>
            </a:pPr>
            <a:fld id="{84903F17-9641-4B84-A974-7D55D06F189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462257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F441A2-7E14-47A1-B89A-DB601958975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10F0777-B0B6-443F-9988-B06228A9700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AFC6F42-E540-4481-B68A-D3732766B793}"/>
              </a:ext>
            </a:extLst>
          </p:cNvPr>
          <p:cNvSpPr>
            <a:spLocks noGrp="1"/>
          </p:cNvSpPr>
          <p:nvPr>
            <p:ph type="dt" sz="half" idx="10"/>
          </p:nvPr>
        </p:nvSpPr>
        <p:spPr/>
        <p:txBody>
          <a:bodyPr/>
          <a:lstStyle/>
          <a:p>
            <a:fld id="{C907A507-47DD-4249-84ED-4349A80DB0BB}" type="datetimeFigureOut">
              <a:rPr kumimoji="1" lang="ja-JP" altLang="en-US" smtClean="0"/>
              <a:t>2024/9/27</a:t>
            </a:fld>
            <a:endParaRPr kumimoji="1" lang="ja-JP" altLang="en-US"/>
          </a:p>
        </p:txBody>
      </p:sp>
      <p:sp>
        <p:nvSpPr>
          <p:cNvPr id="5" name="フッター プレースホルダー 4">
            <a:extLst>
              <a:ext uri="{FF2B5EF4-FFF2-40B4-BE49-F238E27FC236}">
                <a16:creationId xmlns:a16="http://schemas.microsoft.com/office/drawing/2014/main" id="{19CEF65A-5275-401C-B7DC-44686D3CA21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8566E0B-3654-4A19-8A97-F6731150CDF5}"/>
              </a:ext>
            </a:extLst>
          </p:cNvPr>
          <p:cNvSpPr>
            <a:spLocks noGrp="1"/>
          </p:cNvSpPr>
          <p:nvPr>
            <p:ph type="sldNum" sz="quarter" idx="12"/>
          </p:nvPr>
        </p:nvSpPr>
        <p:spPr/>
        <p:txBody>
          <a:bodyPr/>
          <a:lstStyle/>
          <a:p>
            <a:fld id="{648C84C5-F2E2-4DCD-AB64-2E91F200FE15}" type="slidenum">
              <a:rPr kumimoji="1" lang="ja-JP" altLang="en-US" smtClean="0"/>
              <a:t>‹#›</a:t>
            </a:fld>
            <a:endParaRPr kumimoji="1" lang="ja-JP" altLang="en-US"/>
          </a:p>
        </p:txBody>
      </p:sp>
    </p:spTree>
    <p:extLst>
      <p:ext uri="{BB962C8B-B14F-4D97-AF65-F5344CB8AC3E}">
        <p14:creationId xmlns:p14="http://schemas.microsoft.com/office/powerpoint/2010/main" val="1474639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69DC085-79CB-4E86-AC58-15F9E15E7EFC}"/>
              </a:ext>
            </a:extLst>
          </p:cNvPr>
          <p:cNvSpPr>
            <a:spLocks noGrp="1"/>
          </p:cNvSpPr>
          <p:nvPr>
            <p:ph type="title" orient="vert"/>
          </p:nvPr>
        </p:nvSpPr>
        <p:spPr>
          <a:xfrm>
            <a:off x="5564396" y="580735"/>
            <a:ext cx="1676608" cy="9243783"/>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5BA3345-019D-43DB-9814-6A707A7E7E59}"/>
              </a:ext>
            </a:extLst>
          </p:cNvPr>
          <p:cNvSpPr>
            <a:spLocks noGrp="1"/>
          </p:cNvSpPr>
          <p:nvPr>
            <p:ph type="body" orient="vert" idx="1"/>
          </p:nvPr>
        </p:nvSpPr>
        <p:spPr>
          <a:xfrm>
            <a:off x="534571" y="580735"/>
            <a:ext cx="4932630" cy="924378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8BE0A4D-8314-4F50-8065-697B2AD8C273}"/>
              </a:ext>
            </a:extLst>
          </p:cNvPr>
          <p:cNvSpPr>
            <a:spLocks noGrp="1"/>
          </p:cNvSpPr>
          <p:nvPr>
            <p:ph type="dt" sz="half" idx="10"/>
          </p:nvPr>
        </p:nvSpPr>
        <p:spPr/>
        <p:txBody>
          <a:bodyPr/>
          <a:lstStyle/>
          <a:p>
            <a:pPr>
              <a:defRPr/>
            </a:pPr>
            <a:fld id="{C64D20DD-EE55-4DDE-BB8B-8D151B9371C9}" type="datetimeFigureOut">
              <a:rPr lang="en-US" smtClean="0">
                <a:solidFill>
                  <a:prstClr val="black">
                    <a:tint val="75000"/>
                  </a:prstClr>
                </a:solidFill>
              </a:rPr>
              <a:pPr>
                <a:defRPr/>
              </a:pPr>
              <a:t>9/27/2024</a:t>
            </a:fld>
            <a:endParaRPr lang="en-US" dirty="0">
              <a:solidFill>
                <a:prstClr val="black">
                  <a:tint val="75000"/>
                </a:prstClr>
              </a:solidFill>
            </a:endParaRPr>
          </a:p>
        </p:txBody>
      </p:sp>
      <p:sp>
        <p:nvSpPr>
          <p:cNvPr id="5" name="フッター プレースホルダー 4">
            <a:extLst>
              <a:ext uri="{FF2B5EF4-FFF2-40B4-BE49-F238E27FC236}">
                <a16:creationId xmlns:a16="http://schemas.microsoft.com/office/drawing/2014/main" id="{390BEA41-0A29-4E61-B529-DA4288BC03C6}"/>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8BB447E1-6187-4CA2-AE07-0D84D80CD6F8}"/>
              </a:ext>
            </a:extLst>
          </p:cNvPr>
          <p:cNvSpPr>
            <a:spLocks noGrp="1"/>
          </p:cNvSpPr>
          <p:nvPr>
            <p:ph type="sldNum" sz="quarter" idx="12"/>
          </p:nvPr>
        </p:nvSpPr>
        <p:spPr/>
        <p:txBody>
          <a:bodyPr/>
          <a:lstStyle/>
          <a:p>
            <a:pPr>
              <a:defRPr/>
            </a:pPr>
            <a:fld id="{EF60586A-009D-4946-86B1-6BEB0D580BF8}"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763454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B341FE-8D63-4833-A964-C45076A0ED7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B248221-D7F1-43FF-BDEF-7148C32CDE2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0A294A9-9214-4D1A-9268-EB451D2A30BD}"/>
              </a:ext>
            </a:extLst>
          </p:cNvPr>
          <p:cNvSpPr>
            <a:spLocks noGrp="1"/>
          </p:cNvSpPr>
          <p:nvPr>
            <p:ph type="dt" sz="half" idx="10"/>
          </p:nvPr>
        </p:nvSpPr>
        <p:spPr/>
        <p:txBody>
          <a:bodyPr/>
          <a:lstStyle/>
          <a:p>
            <a:pPr>
              <a:defRPr/>
            </a:pPr>
            <a:fld id="{6AE7DE13-46BE-4B37-9FBB-8FA2A87D7224}" type="datetimeFigureOut">
              <a:rPr lang="en-US" smtClean="0">
                <a:solidFill>
                  <a:prstClr val="black">
                    <a:tint val="75000"/>
                  </a:prstClr>
                </a:solidFill>
              </a:rPr>
              <a:pPr>
                <a:defRPr/>
              </a:pPr>
              <a:t>9/27/2024</a:t>
            </a:fld>
            <a:endParaRPr lang="en-US" dirty="0">
              <a:solidFill>
                <a:prstClr val="black">
                  <a:tint val="75000"/>
                </a:prstClr>
              </a:solidFill>
            </a:endParaRPr>
          </a:p>
        </p:txBody>
      </p:sp>
      <p:sp>
        <p:nvSpPr>
          <p:cNvPr id="5" name="フッター プレースホルダー 4">
            <a:extLst>
              <a:ext uri="{FF2B5EF4-FFF2-40B4-BE49-F238E27FC236}">
                <a16:creationId xmlns:a16="http://schemas.microsoft.com/office/drawing/2014/main" id="{75767F9F-143A-4687-B387-664A38D4D32C}"/>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DF827965-5A94-4357-8B02-EC543B45C156}"/>
              </a:ext>
            </a:extLst>
          </p:cNvPr>
          <p:cNvSpPr>
            <a:spLocks noGrp="1"/>
          </p:cNvSpPr>
          <p:nvPr>
            <p:ph type="sldNum" sz="quarter" idx="12"/>
          </p:nvPr>
        </p:nvSpPr>
        <p:spPr/>
        <p:txBody>
          <a:bodyPr/>
          <a:lstStyle/>
          <a:p>
            <a:pPr>
              <a:defRPr/>
            </a:pPr>
            <a:fld id="{9A7FC707-0A99-4B85-9C38-B64E72987C1E}"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067670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0001FE-F85A-4CE1-B45D-2350D59BEA1F}"/>
              </a:ext>
            </a:extLst>
          </p:cNvPr>
          <p:cNvSpPr>
            <a:spLocks noGrp="1"/>
          </p:cNvSpPr>
          <p:nvPr>
            <p:ph type="title"/>
          </p:nvPr>
        </p:nvSpPr>
        <p:spPr>
          <a:xfrm>
            <a:off x="530521" y="2719355"/>
            <a:ext cx="6706433" cy="4537305"/>
          </a:xfrm>
        </p:spPr>
        <p:txBody>
          <a:bodyPr anchor="b"/>
          <a:lstStyle>
            <a:lvl1pPr>
              <a:defRPr sz="3827"/>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0E578AC-A88F-4DE0-BA77-B066620A7AB7}"/>
              </a:ext>
            </a:extLst>
          </p:cNvPr>
          <p:cNvSpPr>
            <a:spLocks noGrp="1"/>
          </p:cNvSpPr>
          <p:nvPr>
            <p:ph type="body" idx="1"/>
          </p:nvPr>
        </p:nvSpPr>
        <p:spPr>
          <a:xfrm>
            <a:off x="530521" y="7299585"/>
            <a:ext cx="6706433" cy="2386061"/>
          </a:xfrm>
        </p:spPr>
        <p:txBody>
          <a:bodyPr/>
          <a:lstStyle>
            <a:lvl1pPr marL="0" indent="0">
              <a:buNone/>
              <a:defRPr sz="1531">
                <a:solidFill>
                  <a:schemeClr val="tx1">
                    <a:tint val="75000"/>
                  </a:schemeClr>
                </a:solidFill>
              </a:defRPr>
            </a:lvl1pPr>
            <a:lvl2pPr marL="291602" indent="0">
              <a:buNone/>
              <a:defRPr sz="1276">
                <a:solidFill>
                  <a:schemeClr val="tx1">
                    <a:tint val="75000"/>
                  </a:schemeClr>
                </a:solidFill>
              </a:defRPr>
            </a:lvl2pPr>
            <a:lvl3pPr marL="583204" indent="0">
              <a:buNone/>
              <a:defRPr sz="1148">
                <a:solidFill>
                  <a:schemeClr val="tx1">
                    <a:tint val="75000"/>
                  </a:schemeClr>
                </a:solidFill>
              </a:defRPr>
            </a:lvl3pPr>
            <a:lvl4pPr marL="874806" indent="0">
              <a:buNone/>
              <a:defRPr sz="1020">
                <a:solidFill>
                  <a:schemeClr val="tx1">
                    <a:tint val="75000"/>
                  </a:schemeClr>
                </a:solidFill>
              </a:defRPr>
            </a:lvl4pPr>
            <a:lvl5pPr marL="1166409" indent="0">
              <a:buNone/>
              <a:defRPr sz="1020">
                <a:solidFill>
                  <a:schemeClr val="tx1">
                    <a:tint val="75000"/>
                  </a:schemeClr>
                </a:solidFill>
              </a:defRPr>
            </a:lvl5pPr>
            <a:lvl6pPr marL="1458011" indent="0">
              <a:buNone/>
              <a:defRPr sz="1020">
                <a:solidFill>
                  <a:schemeClr val="tx1">
                    <a:tint val="75000"/>
                  </a:schemeClr>
                </a:solidFill>
              </a:defRPr>
            </a:lvl6pPr>
            <a:lvl7pPr marL="1749613" indent="0">
              <a:buNone/>
              <a:defRPr sz="1020">
                <a:solidFill>
                  <a:schemeClr val="tx1">
                    <a:tint val="75000"/>
                  </a:schemeClr>
                </a:solidFill>
              </a:defRPr>
            </a:lvl7pPr>
            <a:lvl8pPr marL="2041215" indent="0">
              <a:buNone/>
              <a:defRPr sz="1020">
                <a:solidFill>
                  <a:schemeClr val="tx1">
                    <a:tint val="75000"/>
                  </a:schemeClr>
                </a:solidFill>
              </a:defRPr>
            </a:lvl8pPr>
            <a:lvl9pPr marL="2332817" indent="0">
              <a:buNone/>
              <a:defRPr sz="102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9530FDE-9443-4DB1-8211-ED43700416C9}"/>
              </a:ext>
            </a:extLst>
          </p:cNvPr>
          <p:cNvSpPr>
            <a:spLocks noGrp="1"/>
          </p:cNvSpPr>
          <p:nvPr>
            <p:ph type="dt" sz="half" idx="10"/>
          </p:nvPr>
        </p:nvSpPr>
        <p:spPr/>
        <p:txBody>
          <a:bodyPr/>
          <a:lstStyle/>
          <a:p>
            <a:pPr>
              <a:defRPr/>
            </a:pPr>
            <a:fld id="{8184D596-71CB-401C-BE2A-FF96587D8E95}" type="datetimeFigureOut">
              <a:rPr lang="en-US" smtClean="0">
                <a:solidFill>
                  <a:prstClr val="black">
                    <a:tint val="75000"/>
                  </a:prstClr>
                </a:solidFill>
              </a:rPr>
              <a:pPr>
                <a:defRPr/>
              </a:pPr>
              <a:t>9/27/2024</a:t>
            </a:fld>
            <a:endParaRPr lang="en-US" dirty="0">
              <a:solidFill>
                <a:prstClr val="black">
                  <a:tint val="75000"/>
                </a:prstClr>
              </a:solidFill>
            </a:endParaRPr>
          </a:p>
        </p:txBody>
      </p:sp>
      <p:sp>
        <p:nvSpPr>
          <p:cNvPr id="5" name="フッター プレースホルダー 4">
            <a:extLst>
              <a:ext uri="{FF2B5EF4-FFF2-40B4-BE49-F238E27FC236}">
                <a16:creationId xmlns:a16="http://schemas.microsoft.com/office/drawing/2014/main" id="{31A29C9A-3902-48DC-A58C-B79AEE46A496}"/>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9D51B339-6C02-4E10-9E5E-F819E363CF60}"/>
              </a:ext>
            </a:extLst>
          </p:cNvPr>
          <p:cNvSpPr>
            <a:spLocks noGrp="1"/>
          </p:cNvSpPr>
          <p:nvPr>
            <p:ph type="sldNum" sz="quarter" idx="12"/>
          </p:nvPr>
        </p:nvSpPr>
        <p:spPr/>
        <p:txBody>
          <a:bodyPr/>
          <a:lstStyle/>
          <a:p>
            <a:pPr>
              <a:defRPr/>
            </a:pPr>
            <a:fld id="{3D9CCBC2-8C21-4C9A-A2A0-C4F7CFD13B61}"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608716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159511-2D01-4761-8AD1-EC7489308F2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DD084F5-DC76-459F-B6C7-BEC7955687F6}"/>
              </a:ext>
            </a:extLst>
          </p:cNvPr>
          <p:cNvSpPr>
            <a:spLocks noGrp="1"/>
          </p:cNvSpPr>
          <p:nvPr>
            <p:ph sz="half" idx="1"/>
          </p:nvPr>
        </p:nvSpPr>
        <p:spPr>
          <a:xfrm>
            <a:off x="534571" y="2903673"/>
            <a:ext cx="3304619" cy="692084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2108525-B877-44A7-BDDA-74CC35D23879}"/>
              </a:ext>
            </a:extLst>
          </p:cNvPr>
          <p:cNvSpPr>
            <a:spLocks noGrp="1"/>
          </p:cNvSpPr>
          <p:nvPr>
            <p:ph sz="half" idx="2"/>
          </p:nvPr>
        </p:nvSpPr>
        <p:spPr>
          <a:xfrm>
            <a:off x="3936385" y="2903673"/>
            <a:ext cx="3304619" cy="692084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DFA219CA-DD8F-4233-8A40-0F2ECC9863C6}"/>
              </a:ext>
            </a:extLst>
          </p:cNvPr>
          <p:cNvSpPr>
            <a:spLocks noGrp="1"/>
          </p:cNvSpPr>
          <p:nvPr>
            <p:ph type="dt" sz="half" idx="10"/>
          </p:nvPr>
        </p:nvSpPr>
        <p:spPr/>
        <p:txBody>
          <a:bodyPr/>
          <a:lstStyle/>
          <a:p>
            <a:pPr>
              <a:defRPr/>
            </a:pPr>
            <a:fld id="{B73FDC24-657B-46BD-9F76-F6EB56EE60B7}" type="datetimeFigureOut">
              <a:rPr lang="en-US" smtClean="0">
                <a:solidFill>
                  <a:prstClr val="black">
                    <a:tint val="75000"/>
                  </a:prstClr>
                </a:solidFill>
              </a:rPr>
              <a:pPr>
                <a:defRPr/>
              </a:pPr>
              <a:t>9/27/2024</a:t>
            </a:fld>
            <a:endParaRPr lang="en-US" dirty="0">
              <a:solidFill>
                <a:prstClr val="black">
                  <a:tint val="75000"/>
                </a:prstClr>
              </a:solidFill>
            </a:endParaRPr>
          </a:p>
        </p:txBody>
      </p:sp>
      <p:sp>
        <p:nvSpPr>
          <p:cNvPr id="6" name="フッター プレースホルダー 5">
            <a:extLst>
              <a:ext uri="{FF2B5EF4-FFF2-40B4-BE49-F238E27FC236}">
                <a16:creationId xmlns:a16="http://schemas.microsoft.com/office/drawing/2014/main" id="{45BE30D8-435F-4F36-8090-9D78FCF483F3}"/>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7" name="スライド番号プレースホルダー 6">
            <a:extLst>
              <a:ext uri="{FF2B5EF4-FFF2-40B4-BE49-F238E27FC236}">
                <a16:creationId xmlns:a16="http://schemas.microsoft.com/office/drawing/2014/main" id="{DF127CE7-E533-4163-AD71-9C06DA80796B}"/>
              </a:ext>
            </a:extLst>
          </p:cNvPr>
          <p:cNvSpPr>
            <a:spLocks noGrp="1"/>
          </p:cNvSpPr>
          <p:nvPr>
            <p:ph type="sldNum" sz="quarter" idx="12"/>
          </p:nvPr>
        </p:nvSpPr>
        <p:spPr/>
        <p:txBody>
          <a:bodyPr/>
          <a:lstStyle/>
          <a:p>
            <a:pPr>
              <a:defRPr/>
            </a:pPr>
            <a:fld id="{0B8B99DA-1B7B-4D03-B44C-EA0B6BFD2A82}"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46049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C15717-0B67-4B98-AE59-A1FBDCD9C7B0}"/>
              </a:ext>
            </a:extLst>
          </p:cNvPr>
          <p:cNvSpPr>
            <a:spLocks noGrp="1"/>
          </p:cNvSpPr>
          <p:nvPr>
            <p:ph type="title"/>
          </p:nvPr>
        </p:nvSpPr>
        <p:spPr>
          <a:xfrm>
            <a:off x="535584" y="580736"/>
            <a:ext cx="6706433" cy="2108320"/>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D6326E0-DBC4-43A2-A375-8942D764BB82}"/>
              </a:ext>
            </a:extLst>
          </p:cNvPr>
          <p:cNvSpPr>
            <a:spLocks noGrp="1"/>
          </p:cNvSpPr>
          <p:nvPr>
            <p:ph type="body" idx="1"/>
          </p:nvPr>
        </p:nvSpPr>
        <p:spPr>
          <a:xfrm>
            <a:off x="535584" y="2673905"/>
            <a:ext cx="3289432" cy="1310440"/>
          </a:xfrm>
        </p:spPr>
        <p:txBody>
          <a:bodyPr anchor="b"/>
          <a:lstStyle>
            <a:lvl1pPr marL="0" indent="0">
              <a:buNone/>
              <a:defRPr sz="1531" b="1"/>
            </a:lvl1pPr>
            <a:lvl2pPr marL="291602" indent="0">
              <a:buNone/>
              <a:defRPr sz="1276" b="1"/>
            </a:lvl2pPr>
            <a:lvl3pPr marL="583204" indent="0">
              <a:buNone/>
              <a:defRPr sz="1148" b="1"/>
            </a:lvl3pPr>
            <a:lvl4pPr marL="874806" indent="0">
              <a:buNone/>
              <a:defRPr sz="1020" b="1"/>
            </a:lvl4pPr>
            <a:lvl5pPr marL="1166409" indent="0">
              <a:buNone/>
              <a:defRPr sz="1020" b="1"/>
            </a:lvl5pPr>
            <a:lvl6pPr marL="1458011" indent="0">
              <a:buNone/>
              <a:defRPr sz="1020" b="1"/>
            </a:lvl6pPr>
            <a:lvl7pPr marL="1749613" indent="0">
              <a:buNone/>
              <a:defRPr sz="1020" b="1"/>
            </a:lvl7pPr>
            <a:lvl8pPr marL="2041215" indent="0">
              <a:buNone/>
              <a:defRPr sz="1020" b="1"/>
            </a:lvl8pPr>
            <a:lvl9pPr marL="2332817" indent="0">
              <a:buNone/>
              <a:defRPr sz="102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1B0BA63-1711-47BB-B68C-CEAD459AAE44}"/>
              </a:ext>
            </a:extLst>
          </p:cNvPr>
          <p:cNvSpPr>
            <a:spLocks noGrp="1"/>
          </p:cNvSpPr>
          <p:nvPr>
            <p:ph sz="half" idx="2"/>
          </p:nvPr>
        </p:nvSpPr>
        <p:spPr>
          <a:xfrm>
            <a:off x="535584" y="3984345"/>
            <a:ext cx="3289432" cy="586037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6D52446-94E3-45EE-858D-3CA64C046DEC}"/>
              </a:ext>
            </a:extLst>
          </p:cNvPr>
          <p:cNvSpPr>
            <a:spLocks noGrp="1"/>
          </p:cNvSpPr>
          <p:nvPr>
            <p:ph type="body" sz="quarter" idx="3"/>
          </p:nvPr>
        </p:nvSpPr>
        <p:spPr>
          <a:xfrm>
            <a:off x="3936385" y="2673905"/>
            <a:ext cx="3305632" cy="1310440"/>
          </a:xfrm>
        </p:spPr>
        <p:txBody>
          <a:bodyPr anchor="b"/>
          <a:lstStyle>
            <a:lvl1pPr marL="0" indent="0">
              <a:buNone/>
              <a:defRPr sz="1531" b="1"/>
            </a:lvl1pPr>
            <a:lvl2pPr marL="291602" indent="0">
              <a:buNone/>
              <a:defRPr sz="1276" b="1"/>
            </a:lvl2pPr>
            <a:lvl3pPr marL="583204" indent="0">
              <a:buNone/>
              <a:defRPr sz="1148" b="1"/>
            </a:lvl3pPr>
            <a:lvl4pPr marL="874806" indent="0">
              <a:buNone/>
              <a:defRPr sz="1020" b="1"/>
            </a:lvl4pPr>
            <a:lvl5pPr marL="1166409" indent="0">
              <a:buNone/>
              <a:defRPr sz="1020" b="1"/>
            </a:lvl5pPr>
            <a:lvl6pPr marL="1458011" indent="0">
              <a:buNone/>
              <a:defRPr sz="1020" b="1"/>
            </a:lvl6pPr>
            <a:lvl7pPr marL="1749613" indent="0">
              <a:buNone/>
              <a:defRPr sz="1020" b="1"/>
            </a:lvl7pPr>
            <a:lvl8pPr marL="2041215" indent="0">
              <a:buNone/>
              <a:defRPr sz="1020" b="1"/>
            </a:lvl8pPr>
            <a:lvl9pPr marL="2332817" indent="0">
              <a:buNone/>
              <a:defRPr sz="102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472B0D2-DAF8-44BA-ACD2-D4F591FBCEA3}"/>
              </a:ext>
            </a:extLst>
          </p:cNvPr>
          <p:cNvSpPr>
            <a:spLocks noGrp="1"/>
          </p:cNvSpPr>
          <p:nvPr>
            <p:ph sz="quarter" idx="4"/>
          </p:nvPr>
        </p:nvSpPr>
        <p:spPr>
          <a:xfrm>
            <a:off x="3936385" y="3984345"/>
            <a:ext cx="3305632" cy="586037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499ED85-1B0A-4050-9ACB-23B3C328E664}"/>
              </a:ext>
            </a:extLst>
          </p:cNvPr>
          <p:cNvSpPr>
            <a:spLocks noGrp="1"/>
          </p:cNvSpPr>
          <p:nvPr>
            <p:ph type="dt" sz="half" idx="10"/>
          </p:nvPr>
        </p:nvSpPr>
        <p:spPr/>
        <p:txBody>
          <a:bodyPr/>
          <a:lstStyle/>
          <a:p>
            <a:pPr>
              <a:defRPr/>
            </a:pPr>
            <a:fld id="{23244564-11C5-49CA-A6C6-0EFA5B9EEF59}" type="datetimeFigureOut">
              <a:rPr lang="en-US" smtClean="0">
                <a:solidFill>
                  <a:prstClr val="black">
                    <a:tint val="75000"/>
                  </a:prstClr>
                </a:solidFill>
              </a:rPr>
              <a:pPr>
                <a:defRPr/>
              </a:pPr>
              <a:t>9/27/2024</a:t>
            </a:fld>
            <a:endParaRPr lang="en-US" dirty="0">
              <a:solidFill>
                <a:prstClr val="black">
                  <a:tint val="75000"/>
                </a:prstClr>
              </a:solidFill>
            </a:endParaRPr>
          </a:p>
        </p:txBody>
      </p:sp>
      <p:sp>
        <p:nvSpPr>
          <p:cNvPr id="8" name="フッター プレースホルダー 7">
            <a:extLst>
              <a:ext uri="{FF2B5EF4-FFF2-40B4-BE49-F238E27FC236}">
                <a16:creationId xmlns:a16="http://schemas.microsoft.com/office/drawing/2014/main" id="{6C342730-B9EE-45A2-B84F-EDDF76EFECDE}"/>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9" name="スライド番号プレースホルダー 8">
            <a:extLst>
              <a:ext uri="{FF2B5EF4-FFF2-40B4-BE49-F238E27FC236}">
                <a16:creationId xmlns:a16="http://schemas.microsoft.com/office/drawing/2014/main" id="{F2DF8E93-41D3-49FC-A299-F89392681E87}"/>
              </a:ext>
            </a:extLst>
          </p:cNvPr>
          <p:cNvSpPr>
            <a:spLocks noGrp="1"/>
          </p:cNvSpPr>
          <p:nvPr>
            <p:ph type="sldNum" sz="quarter" idx="12"/>
          </p:nvPr>
        </p:nvSpPr>
        <p:spPr/>
        <p:txBody>
          <a:bodyPr/>
          <a:lstStyle/>
          <a:p>
            <a:pPr>
              <a:defRPr/>
            </a:pPr>
            <a:fld id="{A10FB411-F8C4-4E71-AA2F-EFB8BA585732}"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52988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E27764-15C5-4A31-8E42-BA6FDFCF780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39C6B70-559C-42B7-BC9E-F1073A8A0F58}"/>
              </a:ext>
            </a:extLst>
          </p:cNvPr>
          <p:cNvSpPr>
            <a:spLocks noGrp="1"/>
          </p:cNvSpPr>
          <p:nvPr>
            <p:ph type="dt" sz="half" idx="10"/>
          </p:nvPr>
        </p:nvSpPr>
        <p:spPr/>
        <p:txBody>
          <a:bodyPr/>
          <a:lstStyle/>
          <a:p>
            <a:pPr>
              <a:defRPr/>
            </a:pPr>
            <a:fld id="{1E3C5F0A-E814-4F5B-8509-4826EF6EAFAD}" type="datetimeFigureOut">
              <a:rPr lang="en-US" smtClean="0">
                <a:solidFill>
                  <a:prstClr val="black">
                    <a:tint val="75000"/>
                  </a:prstClr>
                </a:solidFill>
              </a:rPr>
              <a:pPr>
                <a:defRPr/>
              </a:pPr>
              <a:t>9/27/2024</a:t>
            </a:fld>
            <a:endParaRPr lang="en-US" dirty="0">
              <a:solidFill>
                <a:prstClr val="black">
                  <a:tint val="75000"/>
                </a:prstClr>
              </a:solidFill>
            </a:endParaRPr>
          </a:p>
        </p:txBody>
      </p:sp>
      <p:sp>
        <p:nvSpPr>
          <p:cNvPr id="4" name="フッター プレースホルダー 3">
            <a:extLst>
              <a:ext uri="{FF2B5EF4-FFF2-40B4-BE49-F238E27FC236}">
                <a16:creationId xmlns:a16="http://schemas.microsoft.com/office/drawing/2014/main" id="{35BB3559-3F36-44EF-8DE3-CC01BE2D8DC2}"/>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5" name="スライド番号プレースホルダー 4">
            <a:extLst>
              <a:ext uri="{FF2B5EF4-FFF2-40B4-BE49-F238E27FC236}">
                <a16:creationId xmlns:a16="http://schemas.microsoft.com/office/drawing/2014/main" id="{B073330B-96AA-4052-92BE-298FEE756C81}"/>
              </a:ext>
            </a:extLst>
          </p:cNvPr>
          <p:cNvSpPr>
            <a:spLocks noGrp="1"/>
          </p:cNvSpPr>
          <p:nvPr>
            <p:ph type="sldNum" sz="quarter" idx="12"/>
          </p:nvPr>
        </p:nvSpPr>
        <p:spPr/>
        <p:txBody>
          <a:bodyPr/>
          <a:lstStyle/>
          <a:p>
            <a:pPr>
              <a:defRPr/>
            </a:pPr>
            <a:fld id="{F8C3135D-753B-4641-9B40-F5C756AB03B8}"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082138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9173E72-F590-4987-A36E-A860B829F86B}"/>
              </a:ext>
            </a:extLst>
          </p:cNvPr>
          <p:cNvSpPr>
            <a:spLocks noGrp="1"/>
          </p:cNvSpPr>
          <p:nvPr>
            <p:ph type="dt" sz="half" idx="10"/>
          </p:nvPr>
        </p:nvSpPr>
        <p:spPr/>
        <p:txBody>
          <a:bodyPr/>
          <a:lstStyle/>
          <a:p>
            <a:pPr>
              <a:defRPr/>
            </a:pPr>
            <a:fld id="{6449F838-D727-4C3D-981F-C91357BA9725}" type="datetimeFigureOut">
              <a:rPr lang="en-US" smtClean="0">
                <a:solidFill>
                  <a:prstClr val="black">
                    <a:tint val="75000"/>
                  </a:prstClr>
                </a:solidFill>
              </a:rPr>
              <a:pPr>
                <a:defRPr/>
              </a:pPr>
              <a:t>9/27/2024</a:t>
            </a:fld>
            <a:endParaRPr lang="en-US" dirty="0">
              <a:solidFill>
                <a:prstClr val="black">
                  <a:tint val="75000"/>
                </a:prstClr>
              </a:solidFill>
            </a:endParaRPr>
          </a:p>
        </p:txBody>
      </p:sp>
      <p:sp>
        <p:nvSpPr>
          <p:cNvPr id="3" name="フッター プレースホルダー 2">
            <a:extLst>
              <a:ext uri="{FF2B5EF4-FFF2-40B4-BE49-F238E27FC236}">
                <a16:creationId xmlns:a16="http://schemas.microsoft.com/office/drawing/2014/main" id="{1C0C5245-553D-4948-B35A-01014F7EDD64}"/>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4" name="スライド番号プレースホルダー 3">
            <a:extLst>
              <a:ext uri="{FF2B5EF4-FFF2-40B4-BE49-F238E27FC236}">
                <a16:creationId xmlns:a16="http://schemas.microsoft.com/office/drawing/2014/main" id="{DC73D360-8672-44C5-856F-308954451496}"/>
              </a:ext>
            </a:extLst>
          </p:cNvPr>
          <p:cNvSpPr>
            <a:spLocks noGrp="1"/>
          </p:cNvSpPr>
          <p:nvPr>
            <p:ph type="sldNum" sz="quarter" idx="12"/>
          </p:nvPr>
        </p:nvSpPr>
        <p:spPr/>
        <p:txBody>
          <a:bodyPr/>
          <a:lstStyle/>
          <a:p>
            <a:pPr>
              <a:defRPr/>
            </a:pPr>
            <a:fld id="{2E37CFDE-7B0F-4037-894D-A6CABA6358C6}"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7712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C4860B-7974-4D84-BBB5-DF6763708BEB}"/>
              </a:ext>
            </a:extLst>
          </p:cNvPr>
          <p:cNvSpPr>
            <a:spLocks noGrp="1"/>
          </p:cNvSpPr>
          <p:nvPr>
            <p:ph type="title"/>
          </p:nvPr>
        </p:nvSpPr>
        <p:spPr>
          <a:xfrm>
            <a:off x="535584" y="727181"/>
            <a:ext cx="2507825" cy="2545133"/>
          </a:xfrm>
        </p:spPr>
        <p:txBody>
          <a:bodyPr anchor="b"/>
          <a:lstStyle>
            <a:lvl1pPr>
              <a:defRPr sz="2041"/>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5896753-F264-4218-B255-FCF8E8C0B26B}"/>
              </a:ext>
            </a:extLst>
          </p:cNvPr>
          <p:cNvSpPr>
            <a:spLocks noGrp="1"/>
          </p:cNvSpPr>
          <p:nvPr>
            <p:ph idx="1"/>
          </p:nvPr>
        </p:nvSpPr>
        <p:spPr>
          <a:xfrm>
            <a:off x="3305632" y="1570509"/>
            <a:ext cx="3936385" cy="7751546"/>
          </a:xfrm>
        </p:spPr>
        <p:txBody>
          <a:bodyPr/>
          <a:lstStyle>
            <a:lvl1pPr>
              <a:defRPr sz="2041"/>
            </a:lvl1pPr>
            <a:lvl2pPr>
              <a:defRPr sz="1786"/>
            </a:lvl2pPr>
            <a:lvl3pPr>
              <a:defRPr sz="1531"/>
            </a:lvl3pPr>
            <a:lvl4pPr>
              <a:defRPr sz="1276"/>
            </a:lvl4pPr>
            <a:lvl5pPr>
              <a:defRPr sz="1276"/>
            </a:lvl5pPr>
            <a:lvl6pPr>
              <a:defRPr sz="1276"/>
            </a:lvl6pPr>
            <a:lvl7pPr>
              <a:defRPr sz="1276"/>
            </a:lvl7pPr>
            <a:lvl8pPr>
              <a:defRPr sz="1276"/>
            </a:lvl8pPr>
            <a:lvl9pPr>
              <a:defRPr sz="127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1E12364-1A1B-41C6-822B-0DA896FFCD52}"/>
              </a:ext>
            </a:extLst>
          </p:cNvPr>
          <p:cNvSpPr>
            <a:spLocks noGrp="1"/>
          </p:cNvSpPr>
          <p:nvPr>
            <p:ph type="body" sz="half" idx="2"/>
          </p:nvPr>
        </p:nvSpPr>
        <p:spPr>
          <a:xfrm>
            <a:off x="535584" y="3272314"/>
            <a:ext cx="2507825" cy="6062366"/>
          </a:xfrm>
        </p:spPr>
        <p:txBody>
          <a:bodyPr/>
          <a:lstStyle>
            <a:lvl1pPr marL="0" indent="0">
              <a:buNone/>
              <a:defRPr sz="1020"/>
            </a:lvl1pPr>
            <a:lvl2pPr marL="291602" indent="0">
              <a:buNone/>
              <a:defRPr sz="893"/>
            </a:lvl2pPr>
            <a:lvl3pPr marL="583204" indent="0">
              <a:buNone/>
              <a:defRPr sz="765"/>
            </a:lvl3pPr>
            <a:lvl4pPr marL="874806" indent="0">
              <a:buNone/>
              <a:defRPr sz="638"/>
            </a:lvl4pPr>
            <a:lvl5pPr marL="1166409" indent="0">
              <a:buNone/>
              <a:defRPr sz="638"/>
            </a:lvl5pPr>
            <a:lvl6pPr marL="1458011" indent="0">
              <a:buNone/>
              <a:defRPr sz="638"/>
            </a:lvl6pPr>
            <a:lvl7pPr marL="1749613" indent="0">
              <a:buNone/>
              <a:defRPr sz="638"/>
            </a:lvl7pPr>
            <a:lvl8pPr marL="2041215" indent="0">
              <a:buNone/>
              <a:defRPr sz="638"/>
            </a:lvl8pPr>
            <a:lvl9pPr marL="2332817" indent="0">
              <a:buNone/>
              <a:defRPr sz="638"/>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645C632-9A1F-4B72-8793-32E893190EFE}"/>
              </a:ext>
            </a:extLst>
          </p:cNvPr>
          <p:cNvSpPr>
            <a:spLocks noGrp="1"/>
          </p:cNvSpPr>
          <p:nvPr>
            <p:ph type="dt" sz="half" idx="10"/>
          </p:nvPr>
        </p:nvSpPr>
        <p:spPr/>
        <p:txBody>
          <a:bodyPr/>
          <a:lstStyle/>
          <a:p>
            <a:fld id="{C907A507-47DD-4249-84ED-4349A80DB0BB}" type="datetimeFigureOut">
              <a:rPr kumimoji="1" lang="ja-JP" altLang="en-US" smtClean="0"/>
              <a:t>2024/9/27</a:t>
            </a:fld>
            <a:endParaRPr kumimoji="1" lang="ja-JP" altLang="en-US"/>
          </a:p>
        </p:txBody>
      </p:sp>
      <p:sp>
        <p:nvSpPr>
          <p:cNvPr id="6" name="フッター プレースホルダー 5">
            <a:extLst>
              <a:ext uri="{FF2B5EF4-FFF2-40B4-BE49-F238E27FC236}">
                <a16:creationId xmlns:a16="http://schemas.microsoft.com/office/drawing/2014/main" id="{D3D06C0F-D9AF-4177-BE86-22DFB6E9C8D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4923EA3-1A7B-4B14-B189-4D95B3A8809E}"/>
              </a:ext>
            </a:extLst>
          </p:cNvPr>
          <p:cNvSpPr>
            <a:spLocks noGrp="1"/>
          </p:cNvSpPr>
          <p:nvPr>
            <p:ph type="sldNum" sz="quarter" idx="12"/>
          </p:nvPr>
        </p:nvSpPr>
        <p:spPr/>
        <p:txBody>
          <a:bodyPr/>
          <a:lstStyle/>
          <a:p>
            <a:fld id="{648C84C5-F2E2-4DCD-AB64-2E91F200FE15}" type="slidenum">
              <a:rPr kumimoji="1" lang="ja-JP" altLang="en-US" smtClean="0"/>
              <a:t>‹#›</a:t>
            </a:fld>
            <a:endParaRPr kumimoji="1" lang="ja-JP" altLang="en-US"/>
          </a:p>
        </p:txBody>
      </p:sp>
    </p:spTree>
    <p:extLst>
      <p:ext uri="{BB962C8B-B14F-4D97-AF65-F5344CB8AC3E}">
        <p14:creationId xmlns:p14="http://schemas.microsoft.com/office/powerpoint/2010/main" val="3924841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EC3EB8-963F-4469-B15E-7EF5AB5A2DF9}"/>
              </a:ext>
            </a:extLst>
          </p:cNvPr>
          <p:cNvSpPr>
            <a:spLocks noGrp="1"/>
          </p:cNvSpPr>
          <p:nvPr>
            <p:ph type="title"/>
          </p:nvPr>
        </p:nvSpPr>
        <p:spPr>
          <a:xfrm>
            <a:off x="535584" y="727181"/>
            <a:ext cx="2507825" cy="2545133"/>
          </a:xfrm>
        </p:spPr>
        <p:txBody>
          <a:bodyPr anchor="b"/>
          <a:lstStyle>
            <a:lvl1pPr>
              <a:defRPr sz="2041"/>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87F4537-4068-4DE8-8EEE-D6BF72F936D5}"/>
              </a:ext>
            </a:extLst>
          </p:cNvPr>
          <p:cNvSpPr>
            <a:spLocks noGrp="1"/>
          </p:cNvSpPr>
          <p:nvPr>
            <p:ph type="pic" idx="1"/>
          </p:nvPr>
        </p:nvSpPr>
        <p:spPr>
          <a:xfrm>
            <a:off x="3305632" y="1570509"/>
            <a:ext cx="3936385" cy="7751546"/>
          </a:xfrm>
        </p:spPr>
        <p:txBody>
          <a:bodyPr/>
          <a:lstStyle>
            <a:lvl1pPr marL="0" indent="0">
              <a:buNone/>
              <a:defRPr sz="2041"/>
            </a:lvl1pPr>
            <a:lvl2pPr marL="291602" indent="0">
              <a:buNone/>
              <a:defRPr sz="1786"/>
            </a:lvl2pPr>
            <a:lvl3pPr marL="583204" indent="0">
              <a:buNone/>
              <a:defRPr sz="1531"/>
            </a:lvl3pPr>
            <a:lvl4pPr marL="874806" indent="0">
              <a:buNone/>
              <a:defRPr sz="1276"/>
            </a:lvl4pPr>
            <a:lvl5pPr marL="1166409" indent="0">
              <a:buNone/>
              <a:defRPr sz="1276"/>
            </a:lvl5pPr>
            <a:lvl6pPr marL="1458011" indent="0">
              <a:buNone/>
              <a:defRPr sz="1276"/>
            </a:lvl6pPr>
            <a:lvl7pPr marL="1749613" indent="0">
              <a:buNone/>
              <a:defRPr sz="1276"/>
            </a:lvl7pPr>
            <a:lvl8pPr marL="2041215" indent="0">
              <a:buNone/>
              <a:defRPr sz="1276"/>
            </a:lvl8pPr>
            <a:lvl9pPr marL="2332817" indent="0">
              <a:buNone/>
              <a:defRPr sz="1276"/>
            </a:lvl9pPr>
          </a:lstStyle>
          <a:p>
            <a:endParaRPr kumimoji="1" lang="ja-JP" altLang="en-US"/>
          </a:p>
        </p:txBody>
      </p:sp>
      <p:sp>
        <p:nvSpPr>
          <p:cNvPr id="4" name="テキスト プレースホルダー 3">
            <a:extLst>
              <a:ext uri="{FF2B5EF4-FFF2-40B4-BE49-F238E27FC236}">
                <a16:creationId xmlns:a16="http://schemas.microsoft.com/office/drawing/2014/main" id="{59D723BC-9896-4FAD-80A3-3E9FCF3DB2D3}"/>
              </a:ext>
            </a:extLst>
          </p:cNvPr>
          <p:cNvSpPr>
            <a:spLocks noGrp="1"/>
          </p:cNvSpPr>
          <p:nvPr>
            <p:ph type="body" sz="half" idx="2"/>
          </p:nvPr>
        </p:nvSpPr>
        <p:spPr>
          <a:xfrm>
            <a:off x="535584" y="3272314"/>
            <a:ext cx="2507825" cy="6062366"/>
          </a:xfrm>
        </p:spPr>
        <p:txBody>
          <a:bodyPr/>
          <a:lstStyle>
            <a:lvl1pPr marL="0" indent="0">
              <a:buNone/>
              <a:defRPr sz="1020"/>
            </a:lvl1pPr>
            <a:lvl2pPr marL="291602" indent="0">
              <a:buNone/>
              <a:defRPr sz="893"/>
            </a:lvl2pPr>
            <a:lvl3pPr marL="583204" indent="0">
              <a:buNone/>
              <a:defRPr sz="765"/>
            </a:lvl3pPr>
            <a:lvl4pPr marL="874806" indent="0">
              <a:buNone/>
              <a:defRPr sz="638"/>
            </a:lvl4pPr>
            <a:lvl5pPr marL="1166409" indent="0">
              <a:buNone/>
              <a:defRPr sz="638"/>
            </a:lvl5pPr>
            <a:lvl6pPr marL="1458011" indent="0">
              <a:buNone/>
              <a:defRPr sz="638"/>
            </a:lvl6pPr>
            <a:lvl7pPr marL="1749613" indent="0">
              <a:buNone/>
              <a:defRPr sz="638"/>
            </a:lvl7pPr>
            <a:lvl8pPr marL="2041215" indent="0">
              <a:buNone/>
              <a:defRPr sz="638"/>
            </a:lvl8pPr>
            <a:lvl9pPr marL="2332817" indent="0">
              <a:buNone/>
              <a:defRPr sz="638"/>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F17E2C9-ADEB-4322-AF5F-A2EC979C1C96}"/>
              </a:ext>
            </a:extLst>
          </p:cNvPr>
          <p:cNvSpPr>
            <a:spLocks noGrp="1"/>
          </p:cNvSpPr>
          <p:nvPr>
            <p:ph type="dt" sz="half" idx="10"/>
          </p:nvPr>
        </p:nvSpPr>
        <p:spPr/>
        <p:txBody>
          <a:bodyPr/>
          <a:lstStyle/>
          <a:p>
            <a:pPr>
              <a:defRPr/>
            </a:pPr>
            <a:fld id="{D7CF08AA-2110-42CD-8773-E3A4EF59A3C2}" type="datetimeFigureOut">
              <a:rPr lang="en-US" smtClean="0">
                <a:solidFill>
                  <a:prstClr val="black">
                    <a:tint val="75000"/>
                  </a:prstClr>
                </a:solidFill>
              </a:rPr>
              <a:pPr>
                <a:defRPr/>
              </a:pPr>
              <a:t>9/27/2024</a:t>
            </a:fld>
            <a:endParaRPr lang="en-US" dirty="0">
              <a:solidFill>
                <a:prstClr val="black">
                  <a:tint val="75000"/>
                </a:prstClr>
              </a:solidFill>
            </a:endParaRPr>
          </a:p>
        </p:txBody>
      </p:sp>
      <p:sp>
        <p:nvSpPr>
          <p:cNvPr id="6" name="フッター プレースホルダー 5">
            <a:extLst>
              <a:ext uri="{FF2B5EF4-FFF2-40B4-BE49-F238E27FC236}">
                <a16:creationId xmlns:a16="http://schemas.microsoft.com/office/drawing/2014/main" id="{E2478264-CBD2-451D-9960-63FA08D957F3}"/>
              </a:ext>
            </a:extLst>
          </p:cNvPr>
          <p:cNvSpPr>
            <a:spLocks noGrp="1"/>
          </p:cNvSpPr>
          <p:nvPr>
            <p:ph type="ftr" sz="quarter" idx="11"/>
          </p:nvPr>
        </p:nvSpPr>
        <p:spPr/>
        <p:txBody>
          <a:bodyPr/>
          <a:lstStyle/>
          <a:p>
            <a:pPr>
              <a:defRPr/>
            </a:pPr>
            <a:endParaRPr lang="en-US">
              <a:solidFill>
                <a:prstClr val="black">
                  <a:tint val="75000"/>
                </a:prstClr>
              </a:solidFill>
            </a:endParaRPr>
          </a:p>
        </p:txBody>
      </p:sp>
      <p:sp>
        <p:nvSpPr>
          <p:cNvPr id="7" name="スライド番号プレースホルダー 6">
            <a:extLst>
              <a:ext uri="{FF2B5EF4-FFF2-40B4-BE49-F238E27FC236}">
                <a16:creationId xmlns:a16="http://schemas.microsoft.com/office/drawing/2014/main" id="{48F776D8-557E-472F-B81D-298E210859E6}"/>
              </a:ext>
            </a:extLst>
          </p:cNvPr>
          <p:cNvSpPr>
            <a:spLocks noGrp="1"/>
          </p:cNvSpPr>
          <p:nvPr>
            <p:ph type="sldNum" sz="quarter" idx="12"/>
          </p:nvPr>
        </p:nvSpPr>
        <p:spPr/>
        <p:txBody>
          <a:bodyPr/>
          <a:lstStyle/>
          <a:p>
            <a:pPr>
              <a:defRPr/>
            </a:pPr>
            <a:fld id="{5D69A334-02AD-4810-8742-6DB93C5EA25A}"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854594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EB93ECD-0F7E-4567-8BCB-6E9FA8C8C65B}"/>
              </a:ext>
            </a:extLst>
          </p:cNvPr>
          <p:cNvSpPr>
            <a:spLocks noGrp="1"/>
          </p:cNvSpPr>
          <p:nvPr>
            <p:ph type="title"/>
          </p:nvPr>
        </p:nvSpPr>
        <p:spPr>
          <a:xfrm>
            <a:off x="534571" y="580736"/>
            <a:ext cx="6706433" cy="210832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85B709C-DBA4-4FBC-9E5E-0C67C42597E0}"/>
              </a:ext>
            </a:extLst>
          </p:cNvPr>
          <p:cNvSpPr>
            <a:spLocks noGrp="1"/>
          </p:cNvSpPr>
          <p:nvPr>
            <p:ph type="body" idx="1"/>
          </p:nvPr>
        </p:nvSpPr>
        <p:spPr>
          <a:xfrm>
            <a:off x="534571" y="2903673"/>
            <a:ext cx="6706433" cy="6920844"/>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0114868-4411-4CC6-9F99-DAE4AF71A69A}"/>
              </a:ext>
            </a:extLst>
          </p:cNvPr>
          <p:cNvSpPr>
            <a:spLocks noGrp="1"/>
          </p:cNvSpPr>
          <p:nvPr>
            <p:ph type="dt" sz="half" idx="2"/>
          </p:nvPr>
        </p:nvSpPr>
        <p:spPr>
          <a:xfrm>
            <a:off x="534571" y="10109835"/>
            <a:ext cx="1749504" cy="580735"/>
          </a:xfrm>
          <a:prstGeom prst="rect">
            <a:avLst/>
          </a:prstGeom>
        </p:spPr>
        <p:txBody>
          <a:bodyPr vert="horz" lIns="91440" tIns="45720" rIns="91440" bIns="45720" rtlCol="0" anchor="ctr"/>
          <a:lstStyle>
            <a:lvl1pPr algn="l">
              <a:defRPr sz="765">
                <a:solidFill>
                  <a:schemeClr val="tx1">
                    <a:tint val="75000"/>
                  </a:schemeClr>
                </a:solidFill>
              </a:defRPr>
            </a:lvl1pPr>
          </a:lstStyle>
          <a:p>
            <a:fld id="{C907A507-47DD-4249-84ED-4349A80DB0BB}" type="datetimeFigureOut">
              <a:rPr kumimoji="1" lang="ja-JP" altLang="en-US" smtClean="0"/>
              <a:t>2024/9/27</a:t>
            </a:fld>
            <a:endParaRPr kumimoji="1" lang="ja-JP" altLang="en-US"/>
          </a:p>
        </p:txBody>
      </p:sp>
      <p:sp>
        <p:nvSpPr>
          <p:cNvPr id="5" name="フッター プレースホルダー 4">
            <a:extLst>
              <a:ext uri="{FF2B5EF4-FFF2-40B4-BE49-F238E27FC236}">
                <a16:creationId xmlns:a16="http://schemas.microsoft.com/office/drawing/2014/main" id="{F5F41A00-11DA-4829-AA95-79F757F15F08}"/>
              </a:ext>
            </a:extLst>
          </p:cNvPr>
          <p:cNvSpPr>
            <a:spLocks noGrp="1"/>
          </p:cNvSpPr>
          <p:nvPr>
            <p:ph type="ftr" sz="quarter" idx="3"/>
          </p:nvPr>
        </p:nvSpPr>
        <p:spPr>
          <a:xfrm>
            <a:off x="2575659" y="10109835"/>
            <a:ext cx="2624257" cy="580735"/>
          </a:xfrm>
          <a:prstGeom prst="rect">
            <a:avLst/>
          </a:prstGeom>
        </p:spPr>
        <p:txBody>
          <a:bodyPr vert="horz" lIns="91440" tIns="45720" rIns="91440" bIns="45720" rtlCol="0" anchor="ctr"/>
          <a:lstStyle>
            <a:lvl1pPr algn="ctr">
              <a:defRPr sz="76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475F53E-B3CC-473D-81E9-321956D91197}"/>
              </a:ext>
            </a:extLst>
          </p:cNvPr>
          <p:cNvSpPr>
            <a:spLocks noGrp="1"/>
          </p:cNvSpPr>
          <p:nvPr>
            <p:ph type="sldNum" sz="quarter" idx="4"/>
          </p:nvPr>
        </p:nvSpPr>
        <p:spPr>
          <a:xfrm>
            <a:off x="5491500" y="10109835"/>
            <a:ext cx="1749504" cy="580735"/>
          </a:xfrm>
          <a:prstGeom prst="rect">
            <a:avLst/>
          </a:prstGeom>
        </p:spPr>
        <p:txBody>
          <a:bodyPr vert="horz" lIns="91440" tIns="45720" rIns="91440" bIns="45720" rtlCol="0" anchor="ctr"/>
          <a:lstStyle>
            <a:lvl1pPr algn="r">
              <a:defRPr sz="765">
                <a:solidFill>
                  <a:schemeClr val="tx1">
                    <a:tint val="75000"/>
                  </a:schemeClr>
                </a:solidFill>
              </a:defRPr>
            </a:lvl1pPr>
          </a:lstStyle>
          <a:p>
            <a:fld id="{648C84C5-F2E2-4DCD-AB64-2E91F200FE15}" type="slidenum">
              <a:rPr kumimoji="1" lang="ja-JP" altLang="en-US" smtClean="0"/>
              <a:t>‹#›</a:t>
            </a:fld>
            <a:endParaRPr kumimoji="1" lang="ja-JP" altLang="en-US"/>
          </a:p>
        </p:txBody>
      </p:sp>
    </p:spTree>
    <p:extLst>
      <p:ext uri="{BB962C8B-B14F-4D97-AF65-F5344CB8AC3E}">
        <p14:creationId xmlns:p14="http://schemas.microsoft.com/office/powerpoint/2010/main" val="265484965"/>
      </p:ext>
    </p:extLst>
  </p:cSld>
  <p:clrMap bg1="lt1" tx1="dk1" bg2="lt2" tx2="dk2" accent1="accent1" accent2="accent2" accent3="accent3" accent4="accent4" accent5="accent5" accent6="accent6" hlink="hlink" folHlink="folHlink"/>
  <p:sldLayoutIdLst>
    <p:sldLayoutId id="2147483928" r:id="rId1"/>
    <p:sldLayoutId id="2147483929" r:id="rId2"/>
    <p:sldLayoutId id="2147483930" r:id="rId3"/>
    <p:sldLayoutId id="2147483931" r:id="rId4"/>
    <p:sldLayoutId id="2147483932" r:id="rId5"/>
    <p:sldLayoutId id="2147483933" r:id="rId6"/>
    <p:sldLayoutId id="2147483934" r:id="rId7"/>
    <p:sldLayoutId id="2147483935" r:id="rId8"/>
    <p:sldLayoutId id="2147483936" r:id="rId9"/>
    <p:sldLayoutId id="2147483937" r:id="rId10"/>
    <p:sldLayoutId id="2147483938" r:id="rId11"/>
  </p:sldLayoutIdLst>
  <p:txStyles>
    <p:titleStyle>
      <a:lvl1pPr algn="l" defTabSz="583204" rtl="0" eaLnBrk="1" latinLnBrk="0" hangingPunct="1">
        <a:lnSpc>
          <a:spcPct val="90000"/>
        </a:lnSpc>
        <a:spcBef>
          <a:spcPct val="0"/>
        </a:spcBef>
        <a:buNone/>
        <a:defRPr kumimoji="1" sz="2806" kern="1200">
          <a:solidFill>
            <a:schemeClr val="tx1"/>
          </a:solidFill>
          <a:latin typeface="+mj-lt"/>
          <a:ea typeface="+mj-ea"/>
          <a:cs typeface="+mj-cs"/>
        </a:defRPr>
      </a:lvl1pPr>
    </p:titleStyle>
    <p:bodyStyle>
      <a:lvl1pPr marL="145801" indent="-145801" algn="l" defTabSz="583204" rtl="0" eaLnBrk="1" latinLnBrk="0" hangingPunct="1">
        <a:lnSpc>
          <a:spcPct val="90000"/>
        </a:lnSpc>
        <a:spcBef>
          <a:spcPts val="638"/>
        </a:spcBef>
        <a:buFont typeface="Arial" panose="020B0604020202020204" pitchFamily="34" charset="0"/>
        <a:buChar char="•"/>
        <a:defRPr kumimoji="1" sz="1786" kern="1200">
          <a:solidFill>
            <a:schemeClr val="tx1"/>
          </a:solidFill>
          <a:latin typeface="+mn-lt"/>
          <a:ea typeface="+mn-ea"/>
          <a:cs typeface="+mn-cs"/>
        </a:defRPr>
      </a:lvl1pPr>
      <a:lvl2pPr marL="437403" indent="-145801" algn="l" defTabSz="583204" rtl="0" eaLnBrk="1" latinLnBrk="0" hangingPunct="1">
        <a:lnSpc>
          <a:spcPct val="90000"/>
        </a:lnSpc>
        <a:spcBef>
          <a:spcPts val="319"/>
        </a:spcBef>
        <a:buFont typeface="Arial" panose="020B0604020202020204" pitchFamily="34" charset="0"/>
        <a:buChar char="•"/>
        <a:defRPr kumimoji="1" sz="1531" kern="1200">
          <a:solidFill>
            <a:schemeClr val="tx1"/>
          </a:solidFill>
          <a:latin typeface="+mn-lt"/>
          <a:ea typeface="+mn-ea"/>
          <a:cs typeface="+mn-cs"/>
        </a:defRPr>
      </a:lvl2pPr>
      <a:lvl3pPr marL="729005" indent="-145801" algn="l" defTabSz="583204" rtl="0" eaLnBrk="1" latinLnBrk="0" hangingPunct="1">
        <a:lnSpc>
          <a:spcPct val="90000"/>
        </a:lnSpc>
        <a:spcBef>
          <a:spcPts val="319"/>
        </a:spcBef>
        <a:buFont typeface="Arial" panose="020B0604020202020204" pitchFamily="34" charset="0"/>
        <a:buChar char="•"/>
        <a:defRPr kumimoji="1" sz="1276" kern="1200">
          <a:solidFill>
            <a:schemeClr val="tx1"/>
          </a:solidFill>
          <a:latin typeface="+mn-lt"/>
          <a:ea typeface="+mn-ea"/>
          <a:cs typeface="+mn-cs"/>
        </a:defRPr>
      </a:lvl3pPr>
      <a:lvl4pPr marL="1020608" indent="-145801" algn="l" defTabSz="583204" rtl="0" eaLnBrk="1" latinLnBrk="0" hangingPunct="1">
        <a:lnSpc>
          <a:spcPct val="90000"/>
        </a:lnSpc>
        <a:spcBef>
          <a:spcPts val="319"/>
        </a:spcBef>
        <a:buFont typeface="Arial" panose="020B0604020202020204" pitchFamily="34" charset="0"/>
        <a:buChar char="•"/>
        <a:defRPr kumimoji="1" sz="1148" kern="1200">
          <a:solidFill>
            <a:schemeClr val="tx1"/>
          </a:solidFill>
          <a:latin typeface="+mn-lt"/>
          <a:ea typeface="+mn-ea"/>
          <a:cs typeface="+mn-cs"/>
        </a:defRPr>
      </a:lvl4pPr>
      <a:lvl5pPr marL="1312210" indent="-145801" algn="l" defTabSz="583204" rtl="0" eaLnBrk="1" latinLnBrk="0" hangingPunct="1">
        <a:lnSpc>
          <a:spcPct val="90000"/>
        </a:lnSpc>
        <a:spcBef>
          <a:spcPts val="319"/>
        </a:spcBef>
        <a:buFont typeface="Arial" panose="020B0604020202020204" pitchFamily="34" charset="0"/>
        <a:buChar char="•"/>
        <a:defRPr kumimoji="1" sz="1148" kern="1200">
          <a:solidFill>
            <a:schemeClr val="tx1"/>
          </a:solidFill>
          <a:latin typeface="+mn-lt"/>
          <a:ea typeface="+mn-ea"/>
          <a:cs typeface="+mn-cs"/>
        </a:defRPr>
      </a:lvl5pPr>
      <a:lvl6pPr marL="1603812" indent="-145801" algn="l" defTabSz="583204" rtl="0" eaLnBrk="1" latinLnBrk="0" hangingPunct="1">
        <a:lnSpc>
          <a:spcPct val="90000"/>
        </a:lnSpc>
        <a:spcBef>
          <a:spcPts val="319"/>
        </a:spcBef>
        <a:buFont typeface="Arial" panose="020B0604020202020204" pitchFamily="34" charset="0"/>
        <a:buChar char="•"/>
        <a:defRPr kumimoji="1" sz="1148" kern="1200">
          <a:solidFill>
            <a:schemeClr val="tx1"/>
          </a:solidFill>
          <a:latin typeface="+mn-lt"/>
          <a:ea typeface="+mn-ea"/>
          <a:cs typeface="+mn-cs"/>
        </a:defRPr>
      </a:lvl6pPr>
      <a:lvl7pPr marL="1895414" indent="-145801" algn="l" defTabSz="583204" rtl="0" eaLnBrk="1" latinLnBrk="0" hangingPunct="1">
        <a:lnSpc>
          <a:spcPct val="90000"/>
        </a:lnSpc>
        <a:spcBef>
          <a:spcPts val="319"/>
        </a:spcBef>
        <a:buFont typeface="Arial" panose="020B0604020202020204" pitchFamily="34" charset="0"/>
        <a:buChar char="•"/>
        <a:defRPr kumimoji="1" sz="1148" kern="1200">
          <a:solidFill>
            <a:schemeClr val="tx1"/>
          </a:solidFill>
          <a:latin typeface="+mn-lt"/>
          <a:ea typeface="+mn-ea"/>
          <a:cs typeface="+mn-cs"/>
        </a:defRPr>
      </a:lvl7pPr>
      <a:lvl8pPr marL="2187016" indent="-145801" algn="l" defTabSz="583204" rtl="0" eaLnBrk="1" latinLnBrk="0" hangingPunct="1">
        <a:lnSpc>
          <a:spcPct val="90000"/>
        </a:lnSpc>
        <a:spcBef>
          <a:spcPts val="319"/>
        </a:spcBef>
        <a:buFont typeface="Arial" panose="020B0604020202020204" pitchFamily="34" charset="0"/>
        <a:buChar char="•"/>
        <a:defRPr kumimoji="1" sz="1148" kern="1200">
          <a:solidFill>
            <a:schemeClr val="tx1"/>
          </a:solidFill>
          <a:latin typeface="+mn-lt"/>
          <a:ea typeface="+mn-ea"/>
          <a:cs typeface="+mn-cs"/>
        </a:defRPr>
      </a:lvl8pPr>
      <a:lvl9pPr marL="2478618" indent="-145801" algn="l" defTabSz="583204" rtl="0" eaLnBrk="1" latinLnBrk="0" hangingPunct="1">
        <a:lnSpc>
          <a:spcPct val="90000"/>
        </a:lnSpc>
        <a:spcBef>
          <a:spcPts val="319"/>
        </a:spcBef>
        <a:buFont typeface="Arial" panose="020B0604020202020204" pitchFamily="34" charset="0"/>
        <a:buChar char="•"/>
        <a:defRPr kumimoji="1" sz="1148" kern="1200">
          <a:solidFill>
            <a:schemeClr val="tx1"/>
          </a:solidFill>
          <a:latin typeface="+mn-lt"/>
          <a:ea typeface="+mn-ea"/>
          <a:cs typeface="+mn-cs"/>
        </a:defRPr>
      </a:lvl9pPr>
    </p:bodyStyle>
    <p:otherStyle>
      <a:defPPr>
        <a:defRPr lang="ja-JP"/>
      </a:defPPr>
      <a:lvl1pPr marL="0" algn="l" defTabSz="583204" rtl="0" eaLnBrk="1" latinLnBrk="0" hangingPunct="1">
        <a:defRPr kumimoji="1" sz="1148" kern="1200">
          <a:solidFill>
            <a:schemeClr val="tx1"/>
          </a:solidFill>
          <a:latin typeface="+mn-lt"/>
          <a:ea typeface="+mn-ea"/>
          <a:cs typeface="+mn-cs"/>
        </a:defRPr>
      </a:lvl1pPr>
      <a:lvl2pPr marL="291602" algn="l" defTabSz="583204" rtl="0" eaLnBrk="1" latinLnBrk="0" hangingPunct="1">
        <a:defRPr kumimoji="1" sz="1148" kern="1200">
          <a:solidFill>
            <a:schemeClr val="tx1"/>
          </a:solidFill>
          <a:latin typeface="+mn-lt"/>
          <a:ea typeface="+mn-ea"/>
          <a:cs typeface="+mn-cs"/>
        </a:defRPr>
      </a:lvl2pPr>
      <a:lvl3pPr marL="583204" algn="l" defTabSz="583204" rtl="0" eaLnBrk="1" latinLnBrk="0" hangingPunct="1">
        <a:defRPr kumimoji="1" sz="1148" kern="1200">
          <a:solidFill>
            <a:schemeClr val="tx1"/>
          </a:solidFill>
          <a:latin typeface="+mn-lt"/>
          <a:ea typeface="+mn-ea"/>
          <a:cs typeface="+mn-cs"/>
        </a:defRPr>
      </a:lvl3pPr>
      <a:lvl4pPr marL="874806" algn="l" defTabSz="583204" rtl="0" eaLnBrk="1" latinLnBrk="0" hangingPunct="1">
        <a:defRPr kumimoji="1" sz="1148" kern="1200">
          <a:solidFill>
            <a:schemeClr val="tx1"/>
          </a:solidFill>
          <a:latin typeface="+mn-lt"/>
          <a:ea typeface="+mn-ea"/>
          <a:cs typeface="+mn-cs"/>
        </a:defRPr>
      </a:lvl4pPr>
      <a:lvl5pPr marL="1166409" algn="l" defTabSz="583204" rtl="0" eaLnBrk="1" latinLnBrk="0" hangingPunct="1">
        <a:defRPr kumimoji="1" sz="1148" kern="1200">
          <a:solidFill>
            <a:schemeClr val="tx1"/>
          </a:solidFill>
          <a:latin typeface="+mn-lt"/>
          <a:ea typeface="+mn-ea"/>
          <a:cs typeface="+mn-cs"/>
        </a:defRPr>
      </a:lvl5pPr>
      <a:lvl6pPr marL="1458011" algn="l" defTabSz="583204" rtl="0" eaLnBrk="1" latinLnBrk="0" hangingPunct="1">
        <a:defRPr kumimoji="1" sz="1148" kern="1200">
          <a:solidFill>
            <a:schemeClr val="tx1"/>
          </a:solidFill>
          <a:latin typeface="+mn-lt"/>
          <a:ea typeface="+mn-ea"/>
          <a:cs typeface="+mn-cs"/>
        </a:defRPr>
      </a:lvl6pPr>
      <a:lvl7pPr marL="1749613" algn="l" defTabSz="583204" rtl="0" eaLnBrk="1" latinLnBrk="0" hangingPunct="1">
        <a:defRPr kumimoji="1" sz="1148" kern="1200">
          <a:solidFill>
            <a:schemeClr val="tx1"/>
          </a:solidFill>
          <a:latin typeface="+mn-lt"/>
          <a:ea typeface="+mn-ea"/>
          <a:cs typeface="+mn-cs"/>
        </a:defRPr>
      </a:lvl7pPr>
      <a:lvl8pPr marL="2041215" algn="l" defTabSz="583204" rtl="0" eaLnBrk="1" latinLnBrk="0" hangingPunct="1">
        <a:defRPr kumimoji="1" sz="1148" kern="1200">
          <a:solidFill>
            <a:schemeClr val="tx1"/>
          </a:solidFill>
          <a:latin typeface="+mn-lt"/>
          <a:ea typeface="+mn-ea"/>
          <a:cs typeface="+mn-cs"/>
        </a:defRPr>
      </a:lvl8pPr>
      <a:lvl9pPr marL="2332817" algn="l" defTabSz="583204" rtl="0" eaLnBrk="1" latinLnBrk="0" hangingPunct="1">
        <a:defRPr kumimoji="1" sz="114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Grp="1" noChangeArrowheads="1"/>
          </p:cNvSpPr>
          <p:nvPr>
            <p:ph type="title"/>
          </p:nvPr>
        </p:nvSpPr>
        <p:spPr bwMode="auto">
          <a:xfrm>
            <a:off x="173037" y="6410883"/>
            <a:ext cx="7699375"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br>
              <a:rPr lang="en-US" altLang="ja-JP" sz="1200" b="1" dirty="0">
                <a:latin typeface="HG丸ｺﾞｼｯｸM-PRO" pitchFamily="50" charset="-128"/>
                <a:ea typeface="HG丸ｺﾞｼｯｸM-PRO" pitchFamily="50" charset="-128"/>
                <a:cs typeface="Times New Roman" pitchFamily="18" charset="0"/>
              </a:rPr>
            </a:br>
            <a:r>
              <a:rPr lang="ja-JP" altLang="en-US" sz="1200" dirty="0">
                <a:latin typeface="UD デジタル 教科書体 NK-R" panose="02020400000000000000" pitchFamily="18" charset="-128"/>
                <a:ea typeface="UD デジタル 教科書体 NK-R" panose="02020400000000000000" pitchFamily="18" charset="-128"/>
                <a:cs typeface="Times New Roman" pitchFamily="18" charset="0"/>
              </a:rPr>
              <a:t>■希望される方は</a:t>
            </a:r>
            <a:r>
              <a:rPr lang="ja-JP" altLang="en-US" sz="1200" dirty="0" err="1">
                <a:latin typeface="UD デジタル 教科書体 NK-R" panose="02020400000000000000" pitchFamily="18" charset="-128"/>
                <a:ea typeface="UD デジタル 教科書体 NK-R" panose="02020400000000000000" pitchFamily="18" charset="-128"/>
                <a:cs typeface="Times New Roman" pitchFamily="18" charset="0"/>
              </a:rPr>
              <a:t>〇</a:t>
            </a:r>
            <a:r>
              <a:rPr lang="ja-JP" altLang="en-US" sz="1200" dirty="0">
                <a:latin typeface="UD デジタル 教科書体 NK-R" panose="02020400000000000000" pitchFamily="18" charset="-128"/>
                <a:ea typeface="UD デジタル 教科書体 NK-R" panose="02020400000000000000" pitchFamily="18" charset="-128"/>
                <a:cs typeface="Times New Roman" pitchFamily="18" charset="0"/>
              </a:rPr>
              <a:t>印をしてください　　＞＞＞　　　　</a:t>
            </a:r>
            <a:r>
              <a:rPr lang="ja-JP" altLang="en-US" sz="1600" dirty="0">
                <a:latin typeface="UD デジタル 教科書体 NK-R" panose="02020400000000000000" pitchFamily="18" charset="-128"/>
                <a:ea typeface="UD デジタル 教科書体 NK-R" panose="02020400000000000000" pitchFamily="18" charset="-128"/>
                <a:cs typeface="Times New Roman" pitchFamily="18" charset="0"/>
              </a:rPr>
              <a:t>手話通訳希望　　　・　　　要約筆記希望</a:t>
            </a:r>
            <a:br>
              <a:rPr lang="en-US" altLang="ja-JP" sz="1400" dirty="0">
                <a:latin typeface="UD デジタル 教科書体 NK-R" panose="02020400000000000000" pitchFamily="18" charset="-128"/>
                <a:ea typeface="UD デジタル 教科書体 NK-R" panose="02020400000000000000" pitchFamily="18" charset="-128"/>
                <a:cs typeface="Times New Roman" pitchFamily="18" charset="0"/>
              </a:rPr>
            </a:br>
            <a:br>
              <a:rPr lang="en-US" altLang="ja-JP" sz="1200" dirty="0">
                <a:latin typeface="UD デジタル 教科書体 NK-R" panose="02020400000000000000" pitchFamily="18" charset="-128"/>
                <a:ea typeface="UD デジタル 教科書体 NK-R" panose="02020400000000000000" pitchFamily="18" charset="-128"/>
                <a:cs typeface="Times New Roman" pitchFamily="18" charset="0"/>
              </a:rPr>
            </a:br>
            <a:br>
              <a:rPr lang="en-US" altLang="ja-JP" sz="1200" dirty="0">
                <a:latin typeface="UD デジタル 教科書体 NK-R" panose="02020400000000000000" pitchFamily="18" charset="-128"/>
                <a:ea typeface="UD デジタル 教科書体 NK-R" panose="02020400000000000000" pitchFamily="18" charset="-128"/>
                <a:cs typeface="Times New Roman" pitchFamily="18" charset="0"/>
              </a:rPr>
            </a:br>
            <a:r>
              <a:rPr lang="ja-JP" altLang="en-US" sz="1200" dirty="0">
                <a:latin typeface="UD デジタル 教科書体 NK-R" panose="02020400000000000000" pitchFamily="18" charset="-128"/>
                <a:ea typeface="UD デジタル 教科書体 NK-R" panose="02020400000000000000" pitchFamily="18" charset="-128"/>
                <a:cs typeface="Times New Roman" pitchFamily="18" charset="0"/>
              </a:rPr>
              <a:t>■申込</a:t>
            </a:r>
            <a:r>
              <a:rPr kumimoji="1" lang="ja-JP" altLang="ja-JP"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期限</a:t>
            </a:r>
            <a:r>
              <a:rPr kumimoji="1" lang="ja-JP" altLang="en-US"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　＞＞＞　</a:t>
            </a:r>
            <a:r>
              <a:rPr kumimoji="1" lang="ja-JP" altLang="en-US" sz="1200" b="1" i="0" u="sng" strike="noStrike" cap="none" normalizeH="0" baseline="0" dirty="0">
                <a:ln>
                  <a:noFill/>
                </a:ln>
                <a:solidFill>
                  <a:srgbClr val="FF0000"/>
                </a:solidFill>
                <a:effectLst/>
                <a:latin typeface="UD デジタル 教科書体 NK-R" panose="02020400000000000000" pitchFamily="18" charset="-128"/>
                <a:ea typeface="UD デジタル 教科書体 NK-R" panose="02020400000000000000" pitchFamily="18" charset="-128"/>
                <a:cs typeface="Times New Roman" pitchFamily="18" charset="0"/>
              </a:rPr>
              <a:t>各会場開催日の</a:t>
            </a:r>
            <a:r>
              <a:rPr lang="ja-JP" altLang="en-US" sz="1200" b="1" u="sng" dirty="0">
                <a:solidFill>
                  <a:srgbClr val="FF0000"/>
                </a:solidFill>
                <a:latin typeface="UD デジタル 教科書体 NK-R" panose="02020400000000000000" pitchFamily="18" charset="-128"/>
                <a:ea typeface="UD デジタル 教科書体 NK-R" panose="02020400000000000000" pitchFamily="18" charset="-128"/>
                <a:cs typeface="Times New Roman" pitchFamily="18" charset="0"/>
              </a:rPr>
              <a:t>７</a:t>
            </a:r>
            <a:r>
              <a:rPr kumimoji="1" lang="ja-JP" altLang="en-US" sz="1200" b="1" i="0" u="sng" strike="noStrike" cap="none" normalizeH="0" baseline="0" dirty="0">
                <a:ln>
                  <a:noFill/>
                </a:ln>
                <a:solidFill>
                  <a:srgbClr val="FF0000"/>
                </a:solidFill>
                <a:effectLst/>
                <a:latin typeface="UD デジタル 教科書体 NK-R" panose="02020400000000000000" pitchFamily="18" charset="-128"/>
                <a:ea typeface="UD デジタル 教科書体 NK-R" panose="02020400000000000000" pitchFamily="18" charset="-128"/>
                <a:cs typeface="Times New Roman" pitchFamily="18" charset="0"/>
              </a:rPr>
              <a:t>日前</a:t>
            </a:r>
            <a:r>
              <a:rPr kumimoji="1" lang="ja-JP" altLang="en-US"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までにＦＡＸ又は電子メールにてお申込みください。</a:t>
            </a:r>
            <a:endParaRPr kumimoji="1" lang="ja-JP" altLang="en-US"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endParaRPr>
          </a:p>
          <a:p>
            <a:pPr lvl="0" defTabSz="914400" eaLnBrk="0" hangingPunct="0">
              <a:lnSpc>
                <a:spcPct val="100000"/>
              </a:lnSpc>
            </a:pPr>
            <a:r>
              <a:rPr kumimoji="1" lang="ja-JP" altLang="en-US"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　　</a:t>
            </a:r>
            <a:r>
              <a:rPr lang="ja-JP" altLang="en-US" sz="1200" dirty="0">
                <a:latin typeface="UD デジタル 教科書体 NK-R" panose="02020400000000000000" pitchFamily="18" charset="-128"/>
                <a:ea typeface="UD デジタル 教科書体 NK-R" panose="02020400000000000000" pitchFamily="18" charset="-128"/>
                <a:cs typeface="Times New Roman" pitchFamily="18" charset="0"/>
              </a:rPr>
              <a:t>  </a:t>
            </a:r>
            <a:r>
              <a:rPr kumimoji="1" lang="ja-JP" altLang="en-US" sz="1200" b="0" i="0" u="none" strike="noStrike" cap="none" normalizeH="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なお、申込多数の際は、申込期限前に締め切ることがありますので承知くだ</a:t>
            </a:r>
            <a:r>
              <a:rPr lang="ja-JP" altLang="en-US" sz="1200" dirty="0">
                <a:latin typeface="UD デジタル 教科書体 NK-R" panose="02020400000000000000" pitchFamily="18" charset="-128"/>
                <a:ea typeface="UD デジタル 教科書体 NK-R" panose="02020400000000000000" pitchFamily="18" charset="-128"/>
                <a:cs typeface="Times New Roman" pitchFamily="18" charset="0"/>
              </a:rPr>
              <a:t>さ</a:t>
            </a:r>
            <a:r>
              <a:rPr kumimoji="1" lang="ja-JP" altLang="en-US"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い。</a:t>
            </a:r>
            <a:br>
              <a:rPr kumimoji="1" lang="en-US" altLang="ja-JP"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br>
            <a:br>
              <a:rPr kumimoji="1" lang="en-US" altLang="ja-JP"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br>
            <a:r>
              <a:rPr kumimoji="1" lang="ja-JP" altLang="en-US"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■個人情報の取扱い　＞＞＞　申込書に記載された個人情報は、本研修の参加者受付や連絡のみの目的で使用し、</a:t>
            </a:r>
            <a:br>
              <a:rPr kumimoji="1" lang="en-US" altLang="ja-JP"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br>
            <a:r>
              <a:rPr lang="ja-JP" altLang="en-US" sz="1200" dirty="0">
                <a:latin typeface="UD デジタル 教科書体 NK-R" panose="02020400000000000000" pitchFamily="18" charset="-128"/>
                <a:ea typeface="UD デジタル 教科書体 NK-R" panose="020204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他の目的で使用することはありません。</a:t>
            </a:r>
            <a:br>
              <a:rPr kumimoji="1" lang="en-US" altLang="ja-JP"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br>
            <a:br>
              <a:rPr kumimoji="1" lang="en-US" altLang="ja-JP"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br>
            <a:r>
              <a:rPr kumimoji="1" lang="ja-JP" altLang="en-US" sz="120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Times New Roman" pitchFamily="18" charset="0"/>
              </a:rPr>
              <a:t>■写真撮影　＞＞＞　</a:t>
            </a:r>
            <a:r>
              <a:rPr lang="ja-JP" altLang="en-US" sz="1200" dirty="0">
                <a:latin typeface="UD デジタル 教科書体 NK-R" panose="02020400000000000000" pitchFamily="18" charset="-128"/>
                <a:ea typeface="UD デジタル 教科書体 NK-R" panose="02020400000000000000" pitchFamily="18" charset="-128"/>
                <a:cs typeface="Times New Roman" pitchFamily="18" charset="0"/>
              </a:rPr>
              <a:t>研修会の様子を今後の広報等に使用する目的のため写真撮影を行います。</a:t>
            </a:r>
            <a:br>
              <a:rPr lang="en-US" altLang="ja-JP" sz="1200" dirty="0">
                <a:latin typeface="UD デジタル 教科書体 NK-R" panose="02020400000000000000" pitchFamily="18" charset="-128"/>
                <a:ea typeface="UD デジタル 教科書体 NK-R" panose="02020400000000000000" pitchFamily="18" charset="-128"/>
                <a:cs typeface="Times New Roman" pitchFamily="18" charset="0"/>
              </a:rPr>
            </a:br>
            <a:r>
              <a:rPr lang="ja-JP" altLang="en-US" sz="1200" dirty="0">
                <a:latin typeface="UD デジタル 教科書体 NK-R" panose="02020400000000000000" pitchFamily="18" charset="-128"/>
                <a:ea typeface="UD デジタル 教科書体 NK-R" panose="02020400000000000000" pitchFamily="18" charset="-128"/>
                <a:cs typeface="Times New Roman" pitchFamily="18" charset="0"/>
              </a:rPr>
              <a:t>　　　　　　　　　　　　　　　　　差し障りのある方は、お申し込み時又は研修会当日にお申し出ください。</a:t>
            </a:r>
            <a:br>
              <a:rPr lang="en-US" altLang="ja-JP" sz="1200" dirty="0">
                <a:latin typeface="UD デジタル 教科書体 NK-R" panose="02020400000000000000" pitchFamily="18" charset="-128"/>
                <a:ea typeface="UD デジタル 教科書体 NK-R" panose="02020400000000000000" pitchFamily="18" charset="-128"/>
                <a:cs typeface="Times New Roman" pitchFamily="18" charset="0"/>
              </a:rPr>
            </a:br>
            <a:br>
              <a:rPr lang="en-US" altLang="ja-JP" sz="1200" dirty="0">
                <a:latin typeface="UD デジタル 教科書体 NK-R" panose="02020400000000000000" pitchFamily="18" charset="-128"/>
                <a:ea typeface="UD デジタル 教科書体 NK-R" panose="02020400000000000000" pitchFamily="18" charset="-128"/>
                <a:cs typeface="Times New Roman" pitchFamily="18" charset="0"/>
              </a:rPr>
            </a:br>
            <a:r>
              <a:rPr lang="ja-JP" altLang="en-US" sz="1200" dirty="0">
                <a:latin typeface="UD デジタル 教科書体 NK-R" panose="02020400000000000000" pitchFamily="18" charset="-128"/>
                <a:ea typeface="UD デジタル 教科書体 NK-R" panose="02020400000000000000" pitchFamily="18" charset="-128"/>
                <a:cs typeface="Times New Roman" pitchFamily="18" charset="0"/>
              </a:rPr>
              <a:t>■その他　＞＞＞　</a:t>
            </a:r>
            <a:r>
              <a:rPr lang="ja-JP" altLang="en-US" sz="1200" dirty="0">
                <a:solidFill>
                  <a:srgbClr val="FF0000"/>
                </a:solidFill>
                <a:latin typeface="UD デジタル 教科書体 NK-R" panose="02020400000000000000" pitchFamily="18" charset="-128"/>
                <a:ea typeface="UD デジタル 教科書体 NK-R" panose="02020400000000000000" pitchFamily="18" charset="-128"/>
                <a:cs typeface="Times New Roman" pitchFamily="18" charset="0"/>
              </a:rPr>
              <a:t>事前申込があった場合のみ手話通訳者・要約筆記者を配置しますので、ご了承ください。</a:t>
            </a:r>
            <a:br>
              <a:rPr lang="ja-JP" altLang="en-US" sz="1200" dirty="0">
                <a:solidFill>
                  <a:srgbClr val="FF0000"/>
                </a:solidFill>
                <a:latin typeface="HG丸ｺﾞｼｯｸM-PRO" pitchFamily="50" charset="-128"/>
                <a:ea typeface="HG丸ｺﾞｼｯｸM-PRO" pitchFamily="50" charset="-128"/>
                <a:cs typeface="Times New Roman" pitchFamily="18" charset="0"/>
              </a:rPr>
            </a:br>
            <a:endParaRPr kumimoji="1" lang="ja-JP" altLang="en-US" sz="1200" b="0" i="0" u="none" strike="noStrike" cap="none" normalizeH="0" baseline="0" dirty="0">
              <a:ln>
                <a:noFill/>
              </a:ln>
              <a:solidFill>
                <a:srgbClr val="FF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400" b="1" dirty="0">
                <a:latin typeface="HG丸ｺﾞｼｯｸM-PRO" pitchFamily="50" charset="-128"/>
                <a:ea typeface="HG丸ｺﾞｼｯｸM-PRO" pitchFamily="50" charset="-128"/>
                <a:cs typeface="Times New Roman" pitchFamily="18" charset="0"/>
              </a:rPr>
              <a:t>　</a:t>
            </a:r>
            <a:r>
              <a:rPr kumimoji="1" lang="en-US" altLang="ja-JP" sz="1400" b="1"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a:t>
            </a:r>
            <a:r>
              <a:rPr kumimoji="1" lang="ja-JP" altLang="en-US" sz="1400" b="1"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問合せ・申込先</a:t>
            </a:r>
            <a:r>
              <a:rPr kumimoji="1" lang="en-US" altLang="ja-JP" sz="1400" b="1"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a:t>
            </a:r>
            <a:endParaRPr kumimoji="1" lang="en-US" altLang="ja-JP" sz="14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  </a:t>
            </a:r>
            <a:r>
              <a:rPr kumimoji="1" lang="ja-JP" altLang="en-US" sz="1200" b="1"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鳥取県社会福祉協議会</a:t>
            </a:r>
            <a:r>
              <a:rPr lang="ja-JP" altLang="en-US" sz="1200" dirty="0">
                <a:latin typeface="UD デジタル 教科書体 NK-B" panose="02020700000000000000" pitchFamily="18" charset="-128"/>
                <a:ea typeface="UD デジタル 教科書体 NK-B" panose="020207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福祉振興部（担当：</a:t>
            </a:r>
            <a:r>
              <a:rPr lang="ja-JP" altLang="en-US" sz="1200" dirty="0">
                <a:latin typeface="UD デジタル 教科書体 NK-B" panose="02020700000000000000" pitchFamily="18" charset="-128"/>
                <a:ea typeface="UD デジタル 教科書体 NK-B" panose="02020700000000000000" pitchFamily="18" charset="-128"/>
                <a:cs typeface="Times New Roman" pitchFamily="18" charset="0"/>
              </a:rPr>
              <a:t>細田</a:t>
            </a:r>
            <a:r>
              <a:rPr kumimoji="1" lang="ja-JP" altLang="en-US"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、住田）</a:t>
            </a:r>
            <a:endParaRPr kumimoji="1" lang="ja-JP" altLang="en-US"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  　〒</a:t>
            </a:r>
            <a:r>
              <a:rPr kumimoji="1" lang="en-US" altLang="ja-JP"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689-0201</a:t>
            </a:r>
            <a:r>
              <a:rPr kumimoji="1" lang="ja-JP" altLang="en-US"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　鳥取市伏野</a:t>
            </a:r>
            <a:r>
              <a:rPr kumimoji="1" lang="en-US" altLang="ja-JP"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1729-5</a:t>
            </a:r>
            <a:r>
              <a:rPr lang="ja-JP" altLang="en-US" sz="1200" dirty="0">
                <a:latin typeface="UD デジタル 教科書体 NK-B" panose="02020700000000000000" pitchFamily="18" charset="-128"/>
                <a:ea typeface="UD デジタル 教科書体 NK-B" panose="020207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県立福祉人材研修センター内</a:t>
            </a:r>
            <a:endParaRPr kumimoji="1" lang="ja-JP" altLang="en-US"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 　 </a:t>
            </a:r>
            <a:r>
              <a:rPr kumimoji="1" lang="en-US" altLang="ja-JP"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TEL 0857-59-6344</a:t>
            </a:r>
            <a:r>
              <a:rPr kumimoji="1" lang="ja-JP" altLang="en-US"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　 </a:t>
            </a:r>
            <a:r>
              <a:rPr kumimoji="1" lang="en-US" altLang="ja-JP"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FAX 0857-59-6340</a:t>
            </a:r>
            <a:endParaRPr kumimoji="1" lang="en-US" altLang="ja-JP"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　</a:t>
            </a:r>
            <a:r>
              <a:rPr kumimoji="1" lang="en-US" altLang="ja-JP"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 </a:t>
            </a:r>
            <a:r>
              <a:rPr kumimoji="1" lang="ja-JP" altLang="en-US" sz="12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ﾒｰﾙｱﾄﾞﾚｽ　</a:t>
            </a:r>
            <a:r>
              <a:rPr kumimoji="1" lang="en-US" altLang="ja-JP" sz="14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cs typeface="Times New Roman" pitchFamily="18" charset="0"/>
              </a:rPr>
              <a:t>aisapo@tottori-wel.or.jp</a:t>
            </a:r>
            <a:endParaRPr kumimoji="1" lang="en-US" altLang="ja-JP" sz="1400" b="0" i="0" u="none" strike="noStrike" cap="none" normalizeH="0" baseline="0" dirty="0">
              <a:ln>
                <a:noFill/>
              </a:ln>
              <a:solidFill>
                <a:schemeClr val="tx1"/>
              </a:solidFill>
              <a:effectLst/>
              <a:latin typeface="UD デジタル 教科書体 NK-B" panose="02020700000000000000" pitchFamily="18" charset="-128"/>
              <a:ea typeface="UD デジタル 教科書体 NK-B" panose="020207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4158462781"/>
              </p:ext>
            </p:extLst>
          </p:nvPr>
        </p:nvGraphicFramePr>
        <p:xfrm>
          <a:off x="310015" y="1410728"/>
          <a:ext cx="7155542" cy="4711535"/>
        </p:xfrm>
        <a:graphic>
          <a:graphicData uri="http://schemas.openxmlformats.org/drawingml/2006/table">
            <a:tbl>
              <a:tblPr/>
              <a:tblGrid>
                <a:gridCol w="758137">
                  <a:extLst>
                    <a:ext uri="{9D8B030D-6E8A-4147-A177-3AD203B41FA5}">
                      <a16:colId xmlns:a16="http://schemas.microsoft.com/office/drawing/2014/main" val="20000"/>
                    </a:ext>
                  </a:extLst>
                </a:gridCol>
                <a:gridCol w="1665190">
                  <a:extLst>
                    <a:ext uri="{9D8B030D-6E8A-4147-A177-3AD203B41FA5}">
                      <a16:colId xmlns:a16="http://schemas.microsoft.com/office/drawing/2014/main" val="20001"/>
                    </a:ext>
                  </a:extLst>
                </a:gridCol>
                <a:gridCol w="1908875">
                  <a:extLst>
                    <a:ext uri="{9D8B030D-6E8A-4147-A177-3AD203B41FA5}">
                      <a16:colId xmlns:a16="http://schemas.microsoft.com/office/drawing/2014/main" val="20002"/>
                    </a:ext>
                  </a:extLst>
                </a:gridCol>
                <a:gridCol w="812288">
                  <a:extLst>
                    <a:ext uri="{9D8B030D-6E8A-4147-A177-3AD203B41FA5}">
                      <a16:colId xmlns:a16="http://schemas.microsoft.com/office/drawing/2014/main" val="20003"/>
                    </a:ext>
                  </a:extLst>
                </a:gridCol>
                <a:gridCol w="2011052">
                  <a:extLst>
                    <a:ext uri="{9D8B030D-6E8A-4147-A177-3AD203B41FA5}">
                      <a16:colId xmlns:a16="http://schemas.microsoft.com/office/drawing/2014/main" val="20004"/>
                    </a:ext>
                  </a:extLst>
                </a:gridCol>
              </a:tblGrid>
              <a:tr h="361441">
                <a:tc rowSpan="2">
                  <a:txBody>
                    <a:bodyPr/>
                    <a:lstStyle/>
                    <a:p>
                      <a:pPr marL="419100" indent="-419100" algn="ctr">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市町村</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endParaRPr lang="ja-JP" sz="1100" kern="100" dirty="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419100" indent="-419100" algn="ctr">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氏</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名</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gn="ctr">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所</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属</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機</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関</a:t>
                      </a:r>
                    </a:p>
                    <a:p>
                      <a:pPr algn="ctr">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（電話番号）</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希望会場</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参加</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者</a:t>
                      </a: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区分</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0"/>
                  </a:ext>
                </a:extLst>
              </a:tr>
              <a:tr h="24022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marL="304800" indent="-304800" algn="l">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※該当するものに</a:t>
                      </a:r>
                      <a:r>
                        <a:rPr lang="ja-JP" sz="1100" b="1" kern="100" dirty="0">
                          <a:effectLst/>
                          <a:latin typeface="UD デジタル 教科書体 NK-R" panose="02020400000000000000" pitchFamily="18" charset="-128"/>
                          <a:ea typeface="UD デジタル 教科書体 NK-R" panose="02020400000000000000" pitchFamily="18" charset="-128"/>
                          <a:cs typeface="Times New Roman"/>
                        </a:rPr>
                        <a:t>レ</a:t>
                      </a: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印をして下さい。</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1"/>
                  </a:ext>
                </a:extLst>
              </a:tr>
              <a:tr h="645189">
                <a:tc>
                  <a:txBody>
                    <a:bodyPr/>
                    <a:lstStyle/>
                    <a:p>
                      <a:pPr marL="419100" indent="-419100" algn="just">
                        <a:spcAft>
                          <a:spcPts val="0"/>
                        </a:spcAft>
                      </a:pPr>
                      <a:r>
                        <a:rPr lang="en-US" sz="1100" kern="100">
                          <a:effectLst/>
                          <a:latin typeface="UD デジタル 教科書体 NK-R" panose="02020400000000000000" pitchFamily="18" charset="-128"/>
                          <a:ea typeface="UD デジタル 教科書体 NK-R" panose="02020400000000000000" pitchFamily="18" charset="-128"/>
                          <a:cs typeface="Times New Roman"/>
                        </a:rPr>
                        <a:t> </a:t>
                      </a:r>
                      <a:endParaRPr lang="ja-JP" sz="1100" kern="10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just">
                        <a:spcAft>
                          <a:spcPts val="0"/>
                        </a:spcAft>
                      </a:pPr>
                      <a:r>
                        <a:rPr 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endParaRPr lang="ja-JP" sz="1100" kern="100" dirty="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ctr">
                        <a:spcAft>
                          <a:spcPts val="0"/>
                        </a:spcAft>
                      </a:pPr>
                      <a:r>
                        <a:rPr 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sz="1100" kern="100" dirty="0">
                          <a:effectLst/>
                          <a:latin typeface="UD デジタル 教科書体 NK-R" panose="02020400000000000000" pitchFamily="18" charset="-128"/>
                          <a:ea typeface="UD デジタル 教科書体 NK-R" panose="02020400000000000000" pitchFamily="18" charset="-128"/>
                          <a:cs typeface="Times New Roman"/>
                        </a:rPr>
                        <a:t>-</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p>
                  </a:txBody>
                  <a:tcPr marL="62865" marR="628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東部</a:t>
                      </a:r>
                    </a:p>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中部</a:t>
                      </a:r>
                    </a:p>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西部</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indent="-342900" algn="l">
                        <a:spcAft>
                          <a:spcPts val="0"/>
                        </a:spcAft>
                      </a:pPr>
                      <a:r>
                        <a:rPr lang="ja-JP" sz="1000" kern="100" dirty="0">
                          <a:effectLst/>
                          <a:latin typeface="UD デジタル 教科書体 NK-R" panose="02020400000000000000" pitchFamily="18" charset="-128"/>
                          <a:ea typeface="UD デジタル 教科書体 NK-R" panose="02020400000000000000" pitchFamily="18" charset="-128"/>
                          <a:cs typeface="Times New Roman"/>
                        </a:rPr>
                        <a:t>□ あいサポート企業、団体</a:t>
                      </a:r>
                    </a:p>
                    <a:p>
                      <a:pPr marL="342900" indent="-342900" algn="l">
                        <a:spcAft>
                          <a:spcPts val="0"/>
                        </a:spcAft>
                      </a:pPr>
                      <a:r>
                        <a:rPr lang="ja-JP" sz="10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000" kern="100" dirty="0">
                          <a:effectLst/>
                          <a:latin typeface="UD デジタル 教科書体 NK-R" panose="02020400000000000000" pitchFamily="18" charset="-128"/>
                          <a:ea typeface="UD デジタル 教科書体 NK-R" panose="02020400000000000000" pitchFamily="18" charset="-128"/>
                          <a:cs typeface="Times New Roman"/>
                        </a:rPr>
                        <a:t>あいサポート</a:t>
                      </a:r>
                      <a:r>
                        <a:rPr lang="ja-JP" sz="1000" kern="100" dirty="0">
                          <a:effectLst/>
                          <a:latin typeface="UD デジタル 教科書体 NK-R" panose="02020400000000000000" pitchFamily="18" charset="-128"/>
                          <a:ea typeface="UD デジタル 教科書体 NK-R" panose="02020400000000000000" pitchFamily="18" charset="-128"/>
                          <a:cs typeface="Times New Roman"/>
                        </a:rPr>
                        <a:t>メッセンジャー</a:t>
                      </a:r>
                      <a:endParaRPr lang="en-US" altLang="ja-JP" sz="1000" kern="100" dirty="0">
                        <a:effectLst/>
                        <a:latin typeface="UD デジタル 教科書体 NK-R" panose="02020400000000000000" pitchFamily="18" charset="-128"/>
                        <a:ea typeface="UD デジタル 教科書体 NK-R" panose="02020400000000000000" pitchFamily="18" charset="-128"/>
                        <a:cs typeface="Times New Roman"/>
                      </a:endParaRPr>
                    </a:p>
                    <a:p>
                      <a:pPr marL="342900" indent="-342900" algn="l">
                        <a:spcAft>
                          <a:spcPts val="0"/>
                        </a:spcAft>
                      </a:pPr>
                      <a:r>
                        <a:rPr lang="ja-JP" altLang="en-US" sz="1000" kern="100" dirty="0">
                          <a:effectLst/>
                          <a:latin typeface="UD デジタル 教科書体 NK-R" panose="02020400000000000000" pitchFamily="18" charset="-128"/>
                          <a:ea typeface="UD デジタル 教科書体 NK-R" panose="02020400000000000000" pitchFamily="18" charset="-128"/>
                          <a:cs typeface="Times New Roman"/>
                        </a:rPr>
                        <a:t>□ あいサポーター</a:t>
                      </a:r>
                      <a:endParaRPr lang="ja-JP" sz="1000" kern="100" dirty="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45189">
                <a:tc>
                  <a:txBody>
                    <a:bodyPr/>
                    <a:lstStyle/>
                    <a:p>
                      <a:pPr marL="419100" indent="-419100" algn="just">
                        <a:spcAft>
                          <a:spcPts val="0"/>
                        </a:spcAft>
                      </a:pPr>
                      <a:r>
                        <a:rPr 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endParaRPr lang="ja-JP" sz="1100" kern="100" dirty="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just">
                        <a:spcAft>
                          <a:spcPts val="0"/>
                        </a:spcAft>
                      </a:pPr>
                      <a:r>
                        <a:rPr lang="en-US" sz="1100" kern="100">
                          <a:effectLst/>
                          <a:latin typeface="UD デジタル 教科書体 NK-R" panose="02020400000000000000" pitchFamily="18" charset="-128"/>
                          <a:ea typeface="UD デジタル 教科書体 NK-R" panose="02020400000000000000" pitchFamily="18" charset="-128"/>
                          <a:cs typeface="Times New Roman"/>
                        </a:rPr>
                        <a:t> </a:t>
                      </a:r>
                      <a:endParaRPr lang="ja-JP" sz="1100" kern="10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ctr">
                        <a:spcAft>
                          <a:spcPts val="0"/>
                        </a:spcAft>
                      </a:pP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p>
                  </a:txBody>
                  <a:tcPr marL="62865" marR="628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東部</a:t>
                      </a:r>
                    </a:p>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中部</a:t>
                      </a:r>
                    </a:p>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西部</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indent="-342900" algn="l">
                        <a:spcAft>
                          <a:spcPts val="0"/>
                        </a:spcAft>
                      </a:pPr>
                      <a:r>
                        <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rPr>
                        <a:t>□ あいサポート企業、団体</a:t>
                      </a:r>
                    </a:p>
                    <a:p>
                      <a:pPr marL="342900" indent="-342900" algn="l">
                        <a:spcAft>
                          <a:spcPts val="0"/>
                        </a:spcAft>
                      </a:pPr>
                      <a:r>
                        <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000" kern="100" dirty="0">
                          <a:effectLst/>
                          <a:latin typeface="UD デジタル 教科書体 NK-R" panose="02020400000000000000" pitchFamily="18" charset="-128"/>
                          <a:ea typeface="UD デジタル 教科書体 NK-R" panose="02020400000000000000" pitchFamily="18" charset="-128"/>
                          <a:cs typeface="Times New Roman"/>
                        </a:rPr>
                        <a:t>あいサポート</a:t>
                      </a:r>
                      <a:r>
                        <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rPr>
                        <a:t>メッセンジャー</a:t>
                      </a:r>
                      <a:endParaRPr lang="en-US" altLang="ja-JP" sz="1000" kern="100" dirty="0">
                        <a:effectLst/>
                        <a:latin typeface="UD デジタル 教科書体 NK-R" panose="02020400000000000000" pitchFamily="18" charset="-128"/>
                        <a:ea typeface="UD デジタル 教科書体 NK-R" panose="02020400000000000000" pitchFamily="18" charset="-128"/>
                        <a:cs typeface="Times New Roman"/>
                      </a:endParaRPr>
                    </a:p>
                    <a:p>
                      <a:pPr marL="342900" indent="-342900" algn="l">
                        <a:spcAft>
                          <a:spcPts val="0"/>
                        </a:spcAft>
                      </a:pPr>
                      <a:r>
                        <a:rPr lang="ja-JP" altLang="en-US" sz="1000" kern="100" dirty="0">
                          <a:effectLst/>
                          <a:latin typeface="UD デジタル 教科書体 NK-R" panose="02020400000000000000" pitchFamily="18" charset="-128"/>
                          <a:ea typeface="UD デジタル 教科書体 NK-R" panose="02020400000000000000" pitchFamily="18" charset="-128"/>
                          <a:cs typeface="Times New Roman"/>
                        </a:rPr>
                        <a:t>□ あいサポーター</a:t>
                      </a:r>
                      <a:endPar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45189">
                <a:tc>
                  <a:txBody>
                    <a:bodyPr/>
                    <a:lstStyle/>
                    <a:p>
                      <a:pPr marL="419100" indent="-419100" algn="just">
                        <a:spcAft>
                          <a:spcPts val="0"/>
                        </a:spcAft>
                      </a:pPr>
                      <a:r>
                        <a:rPr lang="en-US" sz="1100" kern="100">
                          <a:effectLst/>
                          <a:latin typeface="UD デジタル 教科書体 NK-R" panose="02020400000000000000" pitchFamily="18" charset="-128"/>
                          <a:ea typeface="UD デジタル 教科書体 NK-R" panose="02020400000000000000" pitchFamily="18" charset="-128"/>
                          <a:cs typeface="Times New Roman"/>
                        </a:rPr>
                        <a:t> </a:t>
                      </a:r>
                      <a:endParaRPr lang="ja-JP" sz="1100" kern="10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just">
                        <a:spcAft>
                          <a:spcPts val="0"/>
                        </a:spcAft>
                      </a:pPr>
                      <a:r>
                        <a:rPr 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endParaRPr lang="ja-JP" sz="1100" kern="100" dirty="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ctr">
                        <a:spcAft>
                          <a:spcPts val="0"/>
                        </a:spcAft>
                      </a:pP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p>
                  </a:txBody>
                  <a:tcPr marL="62865" marR="628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東部</a:t>
                      </a:r>
                    </a:p>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中部</a:t>
                      </a:r>
                    </a:p>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西部</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indent="-342900" algn="l">
                        <a:spcAft>
                          <a:spcPts val="0"/>
                        </a:spcAft>
                      </a:pPr>
                      <a:r>
                        <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rPr>
                        <a:t>□ あいサポート企業、団体</a:t>
                      </a:r>
                    </a:p>
                    <a:p>
                      <a:pPr marL="342900" indent="-342900" algn="l">
                        <a:spcAft>
                          <a:spcPts val="0"/>
                        </a:spcAft>
                      </a:pPr>
                      <a:r>
                        <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000" kern="100" dirty="0">
                          <a:effectLst/>
                          <a:latin typeface="UD デジタル 教科書体 NK-R" panose="02020400000000000000" pitchFamily="18" charset="-128"/>
                          <a:ea typeface="UD デジタル 教科書体 NK-R" panose="02020400000000000000" pitchFamily="18" charset="-128"/>
                          <a:cs typeface="Times New Roman"/>
                        </a:rPr>
                        <a:t>あいサポート</a:t>
                      </a:r>
                      <a:r>
                        <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rPr>
                        <a:t>メッセンジャー</a:t>
                      </a:r>
                      <a:endParaRPr lang="en-US" altLang="ja-JP" sz="1000" kern="100" dirty="0">
                        <a:effectLst/>
                        <a:latin typeface="UD デジタル 教科書体 NK-R" panose="02020400000000000000" pitchFamily="18" charset="-128"/>
                        <a:ea typeface="UD デジタル 教科書体 NK-R" panose="02020400000000000000" pitchFamily="18" charset="-128"/>
                        <a:cs typeface="Times New Roman"/>
                      </a:endParaRPr>
                    </a:p>
                    <a:p>
                      <a:pPr marL="342900" indent="-342900" algn="l">
                        <a:spcAft>
                          <a:spcPts val="0"/>
                        </a:spcAft>
                      </a:pPr>
                      <a:r>
                        <a:rPr lang="ja-JP" altLang="en-US" sz="1000" kern="100" dirty="0">
                          <a:effectLst/>
                          <a:latin typeface="UD デジタル 教科書体 NK-R" panose="02020400000000000000" pitchFamily="18" charset="-128"/>
                          <a:ea typeface="UD デジタル 教科書体 NK-R" panose="02020400000000000000" pitchFamily="18" charset="-128"/>
                          <a:cs typeface="Times New Roman"/>
                        </a:rPr>
                        <a:t>□ あいサポーター</a:t>
                      </a:r>
                      <a:endPar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45189">
                <a:tc>
                  <a:txBody>
                    <a:bodyPr/>
                    <a:lstStyle/>
                    <a:p>
                      <a:pPr marL="419100" indent="-419100" algn="just">
                        <a:spcAft>
                          <a:spcPts val="0"/>
                        </a:spcAft>
                      </a:pPr>
                      <a:r>
                        <a:rPr lang="en-US" sz="1100" kern="100">
                          <a:effectLst/>
                          <a:latin typeface="UD デジタル 教科書体 NK-R" panose="02020400000000000000" pitchFamily="18" charset="-128"/>
                          <a:ea typeface="UD デジタル 教科書体 NK-R" panose="02020400000000000000" pitchFamily="18" charset="-128"/>
                          <a:cs typeface="Times New Roman"/>
                        </a:rPr>
                        <a:t> </a:t>
                      </a:r>
                      <a:endParaRPr lang="ja-JP" sz="1100" kern="10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just">
                        <a:spcAft>
                          <a:spcPts val="0"/>
                        </a:spcAft>
                      </a:pPr>
                      <a:r>
                        <a:rPr lang="en-US" sz="1100" kern="100">
                          <a:effectLst/>
                          <a:latin typeface="UD デジタル 教科書体 NK-R" panose="02020400000000000000" pitchFamily="18" charset="-128"/>
                          <a:ea typeface="UD デジタル 教科書体 NK-R" panose="02020400000000000000" pitchFamily="18" charset="-128"/>
                          <a:cs typeface="Times New Roman"/>
                        </a:rPr>
                        <a:t> </a:t>
                      </a:r>
                      <a:endParaRPr lang="ja-JP" sz="1100" kern="10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ctr">
                        <a:spcAft>
                          <a:spcPts val="0"/>
                        </a:spcAft>
                      </a:pP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p>
                  </a:txBody>
                  <a:tcPr marL="62865" marR="628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東部</a:t>
                      </a:r>
                    </a:p>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中部</a:t>
                      </a:r>
                    </a:p>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西部</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indent="-342900" algn="l">
                        <a:spcAft>
                          <a:spcPts val="0"/>
                        </a:spcAft>
                      </a:pPr>
                      <a:r>
                        <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rPr>
                        <a:t>□ あいサポート企業、団体</a:t>
                      </a:r>
                    </a:p>
                    <a:p>
                      <a:pPr marL="342900" indent="-342900" algn="l">
                        <a:spcAft>
                          <a:spcPts val="0"/>
                        </a:spcAft>
                      </a:pPr>
                      <a:r>
                        <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000" kern="100" dirty="0">
                          <a:effectLst/>
                          <a:latin typeface="UD デジタル 教科書体 NK-R" panose="02020400000000000000" pitchFamily="18" charset="-128"/>
                          <a:ea typeface="UD デジタル 教科書体 NK-R" panose="02020400000000000000" pitchFamily="18" charset="-128"/>
                          <a:cs typeface="Times New Roman"/>
                        </a:rPr>
                        <a:t>あいサポート</a:t>
                      </a:r>
                      <a:r>
                        <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rPr>
                        <a:t>メッセンジャー</a:t>
                      </a:r>
                      <a:endParaRPr lang="en-US" altLang="ja-JP" sz="1000" kern="100" dirty="0">
                        <a:effectLst/>
                        <a:latin typeface="UD デジタル 教科書体 NK-R" panose="02020400000000000000" pitchFamily="18" charset="-128"/>
                        <a:ea typeface="UD デジタル 教科書体 NK-R" panose="02020400000000000000" pitchFamily="18" charset="-128"/>
                        <a:cs typeface="Times New Roman"/>
                      </a:endParaRPr>
                    </a:p>
                    <a:p>
                      <a:pPr marL="342900" indent="-342900" algn="l">
                        <a:spcAft>
                          <a:spcPts val="0"/>
                        </a:spcAft>
                      </a:pPr>
                      <a:r>
                        <a:rPr lang="ja-JP" altLang="en-US" sz="1000" kern="100" dirty="0">
                          <a:effectLst/>
                          <a:latin typeface="UD デジタル 教科書体 NK-R" panose="02020400000000000000" pitchFamily="18" charset="-128"/>
                          <a:ea typeface="UD デジタル 教科書体 NK-R" panose="02020400000000000000" pitchFamily="18" charset="-128"/>
                          <a:cs typeface="Times New Roman"/>
                        </a:rPr>
                        <a:t>□ あいサポーター</a:t>
                      </a:r>
                      <a:endPar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645189">
                <a:tc>
                  <a:txBody>
                    <a:bodyPr/>
                    <a:lstStyle/>
                    <a:p>
                      <a:pPr marL="419100" indent="-419100" algn="just">
                        <a:spcAft>
                          <a:spcPts val="0"/>
                        </a:spcAft>
                      </a:pPr>
                      <a:r>
                        <a:rPr 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p>
                    <a:p>
                      <a:pPr marL="419100" indent="-419100" algn="just">
                        <a:spcAft>
                          <a:spcPts val="0"/>
                        </a:spcAft>
                      </a:pPr>
                      <a:endPar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endParaRPr>
                    </a:p>
                    <a:p>
                      <a:pPr marL="419100" indent="-419100" algn="just">
                        <a:spcAft>
                          <a:spcPts val="0"/>
                        </a:spcAft>
                      </a:pPr>
                      <a:endPar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just">
                        <a:spcAft>
                          <a:spcPts val="0"/>
                        </a:spcAft>
                      </a:pPr>
                      <a:r>
                        <a:rPr 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endParaRPr lang="ja-JP" sz="1100" kern="100" dirty="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0" indent="-419100" algn="ctr">
                        <a:spcAft>
                          <a:spcPts val="0"/>
                        </a:spcAft>
                      </a:pP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a:t>
                      </a:r>
                      <a:r>
                        <a:rPr lang="ja-JP" altLang="en-US"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en-US"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ja-JP" sz="1100" kern="100" dirty="0">
                          <a:effectLst/>
                          <a:latin typeface="UD デジタル 教科書体 NK-R" panose="02020400000000000000" pitchFamily="18" charset="-128"/>
                          <a:ea typeface="UD デジタル 教科書体 NK-R" panose="02020400000000000000" pitchFamily="18" charset="-128"/>
                          <a:cs typeface="Times New Roman"/>
                        </a:rPr>
                        <a:t>　　）</a:t>
                      </a:r>
                    </a:p>
                  </a:txBody>
                  <a:tcPr marL="62865" marR="628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東部</a:t>
                      </a:r>
                    </a:p>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中部</a:t>
                      </a:r>
                    </a:p>
                    <a:p>
                      <a:pPr marL="342900" indent="-342900" algn="just">
                        <a:spcAft>
                          <a:spcPts val="0"/>
                        </a:spcAft>
                      </a:pPr>
                      <a:r>
                        <a:rPr lang="ja-JP" sz="1100" kern="100" dirty="0">
                          <a:effectLst/>
                          <a:latin typeface="UD デジタル 教科書体 NK-R" panose="02020400000000000000" pitchFamily="18" charset="-128"/>
                          <a:ea typeface="UD デジタル 教科書体 NK-R" panose="02020400000000000000" pitchFamily="18" charset="-128"/>
                          <a:cs typeface="Times New Roman"/>
                        </a:rPr>
                        <a:t>□ 西部</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indent="-342900" algn="l">
                        <a:spcAft>
                          <a:spcPts val="0"/>
                        </a:spcAft>
                      </a:pPr>
                      <a:r>
                        <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rPr>
                        <a:t>□ あいサポート企業、団体</a:t>
                      </a:r>
                    </a:p>
                    <a:p>
                      <a:pPr marL="342900" indent="-342900" algn="l">
                        <a:spcAft>
                          <a:spcPts val="0"/>
                        </a:spcAft>
                      </a:pPr>
                      <a:r>
                        <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rPr>
                        <a:t>□ </a:t>
                      </a:r>
                      <a:r>
                        <a:rPr lang="ja-JP" altLang="en-US" sz="1000" kern="100" dirty="0">
                          <a:effectLst/>
                          <a:latin typeface="UD デジタル 教科書体 NK-R" panose="02020400000000000000" pitchFamily="18" charset="-128"/>
                          <a:ea typeface="UD デジタル 教科書体 NK-R" panose="02020400000000000000" pitchFamily="18" charset="-128"/>
                          <a:cs typeface="Times New Roman"/>
                        </a:rPr>
                        <a:t>あいサポート</a:t>
                      </a:r>
                      <a:r>
                        <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rPr>
                        <a:t>メッセンジャー</a:t>
                      </a:r>
                      <a:endParaRPr lang="en-US" altLang="ja-JP" sz="1000" kern="100" dirty="0">
                        <a:effectLst/>
                        <a:latin typeface="UD デジタル 教科書体 NK-R" panose="02020400000000000000" pitchFamily="18" charset="-128"/>
                        <a:ea typeface="UD デジタル 教科書体 NK-R" panose="02020400000000000000" pitchFamily="18" charset="-128"/>
                        <a:cs typeface="Times New Roman"/>
                      </a:endParaRPr>
                    </a:p>
                    <a:p>
                      <a:pPr marL="342900" indent="-342900" algn="l">
                        <a:spcAft>
                          <a:spcPts val="0"/>
                        </a:spcAft>
                      </a:pPr>
                      <a:r>
                        <a:rPr lang="ja-JP" altLang="en-US" sz="1000" kern="100" dirty="0">
                          <a:effectLst/>
                          <a:latin typeface="UD デジタル 教科書体 NK-R" panose="02020400000000000000" pitchFamily="18" charset="-128"/>
                          <a:ea typeface="UD デジタル 教科書体 NK-R" panose="02020400000000000000" pitchFamily="18" charset="-128"/>
                          <a:cs typeface="Times New Roman"/>
                        </a:rPr>
                        <a:t>□ あいサポーター</a:t>
                      </a:r>
                      <a:endParaRPr lang="ja-JP" altLang="ja-JP" sz="1000" kern="100" dirty="0">
                        <a:effectLst/>
                        <a:latin typeface="UD デジタル 教科書体 NK-R" panose="02020400000000000000" pitchFamily="18" charset="-128"/>
                        <a:ea typeface="UD デジタル 教科書体 NK-R" panose="02020400000000000000" pitchFamily="18"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45189">
                <a:tc gridSpan="5">
                  <a:txBody>
                    <a:bodyPr/>
                    <a:lstStyle/>
                    <a:p>
                      <a:pPr marL="419100" indent="-419100" algn="just">
                        <a:spcAft>
                          <a:spcPts val="0"/>
                        </a:spcAft>
                      </a:pPr>
                      <a:r>
                        <a:rPr lang="ja-JP" altLang="en-US" sz="1400" b="1" u="none" kern="100" dirty="0">
                          <a:effectLst/>
                          <a:latin typeface="UD デジタル 教科書体 NK-B" panose="02020700000000000000" pitchFamily="18" charset="-128"/>
                          <a:ea typeface="UD デジタル 教科書体 NK-B" panose="02020700000000000000" pitchFamily="18" charset="-128"/>
                          <a:cs typeface="Times New Roman"/>
                        </a:rPr>
                        <a:t>備　考（</a:t>
                      </a:r>
                      <a:r>
                        <a:rPr lang="ja-JP" altLang="en-US" sz="1400" b="1" u="sng" kern="100" dirty="0">
                          <a:effectLst/>
                          <a:latin typeface="UD デジタル 教科書体 NK-B" panose="02020700000000000000" pitchFamily="18" charset="-128"/>
                          <a:ea typeface="UD デジタル 教科書体 NK-B" panose="02020700000000000000" pitchFamily="18" charset="-128"/>
                          <a:cs typeface="Times New Roman"/>
                        </a:rPr>
                        <a:t>講師に尋ねたいこと、取り上げてほしい内容等ありましたら記載ください</a:t>
                      </a:r>
                      <a:r>
                        <a:rPr lang="ja-JP" altLang="en-US" sz="1400" b="1" u="none" kern="100" dirty="0">
                          <a:effectLst/>
                          <a:latin typeface="UD デジタル 教科書体 NK-B" panose="02020700000000000000" pitchFamily="18" charset="-128"/>
                          <a:ea typeface="UD デジタル 教科書体 NK-B" panose="02020700000000000000" pitchFamily="18" charset="-128"/>
                          <a:cs typeface="Times New Roman"/>
                        </a:rPr>
                        <a:t>）</a:t>
                      </a:r>
                      <a:endParaRPr lang="en-US" altLang="ja-JP" sz="1400" b="1" u="none" kern="100" dirty="0">
                        <a:effectLst/>
                        <a:latin typeface="UD デジタル 教科書体 NK-B" panose="02020700000000000000" pitchFamily="18" charset="-128"/>
                        <a:ea typeface="UD デジタル 教科書体 NK-B" panose="02020700000000000000" pitchFamily="18" charset="-128"/>
                        <a:cs typeface="Times New Roman"/>
                      </a:endParaRPr>
                    </a:p>
                    <a:p>
                      <a:pPr marL="419100" indent="-419100" algn="just">
                        <a:spcAft>
                          <a:spcPts val="0"/>
                        </a:spcAft>
                      </a:pPr>
                      <a:endParaRPr lang="en-US" altLang="ja-JP" sz="1100" b="1" u="sng" kern="100" dirty="0">
                        <a:effectLst/>
                        <a:latin typeface="HG丸ｺﾞｼｯｸM-PRO" panose="020F0600000000000000" pitchFamily="50" charset="-128"/>
                        <a:ea typeface="HG丸ｺﾞｼｯｸM-PRO" panose="020F0600000000000000" pitchFamily="50" charset="-128"/>
                        <a:cs typeface="Times New Roman"/>
                      </a:endParaRPr>
                    </a:p>
                    <a:p>
                      <a:pPr marL="419100" indent="-419100" algn="just">
                        <a:spcAft>
                          <a:spcPts val="0"/>
                        </a:spcAft>
                      </a:pPr>
                      <a:endParaRPr lang="en-US" altLang="ja-JP" sz="1100" b="1" u="sng" kern="100" dirty="0">
                        <a:effectLst/>
                        <a:latin typeface="HG丸ｺﾞｼｯｸM-PRO" panose="020F0600000000000000" pitchFamily="50" charset="-128"/>
                        <a:ea typeface="HG丸ｺﾞｼｯｸM-PRO" panose="020F0600000000000000" pitchFamily="50" charset="-128"/>
                        <a:cs typeface="Times New Roman"/>
                      </a:endParaRPr>
                    </a:p>
                    <a:p>
                      <a:pPr marL="419100" indent="-419100" algn="just">
                        <a:spcAft>
                          <a:spcPts val="0"/>
                        </a:spcAft>
                      </a:pPr>
                      <a:endParaRPr lang="en-US" altLang="ja-JP" sz="1100" b="1" u="sng" kern="100" dirty="0">
                        <a:effectLst/>
                        <a:latin typeface="HG丸ｺﾞｼｯｸM-PRO" panose="020F0600000000000000" pitchFamily="50" charset="-128"/>
                        <a:ea typeface="HG丸ｺﾞｼｯｸM-PRO" panose="020F0600000000000000" pitchFamily="50" charset="-128"/>
                        <a:cs typeface="Times New Roman"/>
                      </a:endParaRPr>
                    </a:p>
                    <a:p>
                      <a:pPr marL="419100" indent="-419100" algn="just">
                        <a:spcAft>
                          <a:spcPts val="0"/>
                        </a:spcAft>
                      </a:pPr>
                      <a:endParaRPr lang="en-US" altLang="ja-JP" sz="1100" b="1" u="sng" kern="100" dirty="0">
                        <a:effectLst/>
                        <a:latin typeface="HG丸ｺﾞｼｯｸM-PRO" panose="020F0600000000000000" pitchFamily="50" charset="-128"/>
                        <a:ea typeface="HG丸ｺﾞｼｯｸM-PRO" panose="020F0600000000000000" pitchFamily="50" charset="-128"/>
                        <a:cs typeface="Times New Roman"/>
                      </a:endParaRPr>
                    </a:p>
                  </a:txBody>
                  <a:tcPr marL="62865" marR="6286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marL="419100" indent="-419100" algn="just">
                        <a:spcAft>
                          <a:spcPts val="0"/>
                        </a:spcAft>
                      </a:pPr>
                      <a:endParaRPr lang="ja-JP" sz="1000" kern="100" dirty="0">
                        <a:effectLst/>
                        <a:latin typeface="Century"/>
                        <a:ea typeface="ＭＳ 明朝"/>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marL="419100" indent="-419100" algn="r">
                        <a:spcAft>
                          <a:spcPts val="0"/>
                        </a:spcAft>
                      </a:pPr>
                      <a:endParaRPr lang="ja-JP" sz="1000" kern="100" dirty="0">
                        <a:effectLst/>
                        <a:latin typeface="Century"/>
                        <a:ea typeface="ＭＳ 明朝"/>
                        <a:cs typeface="Times New Roman"/>
                      </a:endParaRPr>
                    </a:p>
                  </a:txBody>
                  <a:tcPr marL="62865" marR="6286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marL="342900" indent="-342900" algn="just">
                        <a:spcAft>
                          <a:spcPts val="0"/>
                        </a:spcAft>
                      </a:pPr>
                      <a:endParaRPr lang="ja-JP" sz="1000" kern="100" dirty="0">
                        <a:effectLst/>
                        <a:latin typeface="Century"/>
                        <a:ea typeface="ＭＳ 明朝"/>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marL="342900" indent="-342900" algn="just">
                        <a:spcAft>
                          <a:spcPts val="0"/>
                        </a:spcAft>
                      </a:pPr>
                      <a:endParaRPr lang="ja-JP" sz="1000" kern="100" dirty="0">
                        <a:effectLst/>
                        <a:latin typeface="Century"/>
                        <a:ea typeface="ＭＳ 明朝"/>
                        <a:cs typeface="Times New Roman"/>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6" name="Rectangle 1"/>
          <p:cNvSpPr txBox="1">
            <a:spLocks noChangeArrowheads="1"/>
          </p:cNvSpPr>
          <p:nvPr/>
        </p:nvSpPr>
        <p:spPr bwMode="auto">
          <a:xfrm>
            <a:off x="382586" y="289300"/>
            <a:ext cx="7010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algn="ctr" defTabSz="914400" rtl="0" eaLnBrk="1" fontAlgn="base" latinLnBrk="0" hangingPunct="1">
              <a:spcBef>
                <a:spcPct val="0"/>
              </a:spcBef>
              <a:spcAft>
                <a:spcPct val="0"/>
              </a:spcAft>
              <a:buNone/>
              <a:defRPr kumimoji="1" sz="4400" kern="1200">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br>
              <a:rPr lang="en-US" altLang="ja-JP" sz="1200" b="1" dirty="0">
                <a:latin typeface="HG丸ｺﾞｼｯｸM-PRO" pitchFamily="50" charset="-128"/>
                <a:ea typeface="HG丸ｺﾞｼｯｸM-PRO" pitchFamily="50" charset="-128"/>
                <a:cs typeface="Times New Roman" pitchFamily="18" charset="0"/>
              </a:rPr>
            </a:br>
            <a:r>
              <a:rPr lang="ja-JP" altLang="en-US" sz="1200" b="1">
                <a:latin typeface="HG丸ｺﾞｼｯｸM-PRO" pitchFamily="50" charset="-128"/>
                <a:ea typeface="HG丸ｺﾞｼｯｸM-PRO" pitchFamily="50" charset="-128"/>
                <a:cs typeface="Times New Roman" pitchFamily="18" charset="0"/>
              </a:rPr>
              <a:t> </a:t>
            </a:r>
            <a:r>
              <a:rPr lang="ja-JP" altLang="en-US" sz="2400" b="1">
                <a:latin typeface="UD デジタル 教科書体 NK-B" panose="02020700000000000000" pitchFamily="18" charset="-128"/>
                <a:ea typeface="UD デジタル 教科書体 NK-B" panose="02020700000000000000" pitchFamily="18" charset="-128"/>
                <a:cs typeface="Times New Roman" pitchFamily="18" charset="0"/>
              </a:rPr>
              <a:t>令和６年</a:t>
            </a:r>
            <a:r>
              <a:rPr lang="ja-JP" altLang="ja-JP" sz="2400" b="1">
                <a:latin typeface="UD デジタル 教科書体 NK-B" panose="02020700000000000000" pitchFamily="18" charset="-128"/>
                <a:ea typeface="UD デジタル 教科書体 NK-B" panose="02020700000000000000" pitchFamily="18" charset="-128"/>
                <a:cs typeface="Times New Roman" pitchFamily="18" charset="0"/>
              </a:rPr>
              <a:t>度</a:t>
            </a:r>
            <a:r>
              <a:rPr lang="ja-JP" altLang="ja-JP" sz="2400" b="1" dirty="0">
                <a:latin typeface="UD デジタル 教科書体 NK-B" panose="02020700000000000000" pitchFamily="18" charset="-128"/>
                <a:ea typeface="UD デジタル 教科書体 NK-B" panose="02020700000000000000" pitchFamily="18" charset="-128"/>
                <a:cs typeface="Times New Roman" pitchFamily="18" charset="0"/>
              </a:rPr>
              <a:t>あいサポーターステップアップ研修</a:t>
            </a:r>
            <a:r>
              <a:rPr lang="ja-JP" altLang="en-US" sz="2400" b="1" dirty="0">
                <a:latin typeface="UD デジタル 教科書体 NK-B" panose="02020700000000000000" pitchFamily="18" charset="-128"/>
                <a:ea typeface="UD デジタル 教科書体 NK-B" panose="02020700000000000000" pitchFamily="18" charset="-128"/>
                <a:cs typeface="Times New Roman" pitchFamily="18" charset="0"/>
              </a:rPr>
              <a:t>　</a:t>
            </a:r>
            <a:endParaRPr lang="en-US" altLang="ja-JP" sz="2400" b="1" dirty="0">
              <a:latin typeface="UD デジタル 教科書体 NK-B" panose="02020700000000000000" pitchFamily="18" charset="-128"/>
              <a:ea typeface="UD デジタル 教科書体 NK-B" panose="02020700000000000000" pitchFamily="18" charset="-128"/>
              <a:cs typeface="Times New Roman" pitchFamily="18" charset="0"/>
            </a:endParaRPr>
          </a:p>
          <a:p>
            <a:r>
              <a:rPr lang="en-US" altLang="ja-JP" sz="2400" b="1" dirty="0">
                <a:latin typeface="UD デジタル 教科書体 NK-B" panose="02020700000000000000" pitchFamily="18" charset="-128"/>
                <a:ea typeface="UD デジタル 教科書体 NK-B" panose="02020700000000000000" pitchFamily="18" charset="-128"/>
                <a:cs typeface="Times New Roman" pitchFamily="18" charset="0"/>
              </a:rPr>
              <a:t>【</a:t>
            </a:r>
            <a:r>
              <a:rPr lang="ja-JP" altLang="en-US" sz="2400" b="1" dirty="0">
                <a:latin typeface="UD デジタル 教科書体 NK-B" panose="02020700000000000000" pitchFamily="18" charset="-128"/>
                <a:ea typeface="UD デジタル 教科書体 NK-B" panose="02020700000000000000" pitchFamily="18" charset="-128"/>
                <a:cs typeface="Times New Roman" pitchFamily="18" charset="0"/>
              </a:rPr>
              <a:t>参加申込書</a:t>
            </a:r>
            <a:r>
              <a:rPr lang="en-US" altLang="ja-JP" sz="2400" b="1" dirty="0">
                <a:latin typeface="UD デジタル 教科書体 NK-B" panose="02020700000000000000" pitchFamily="18" charset="-128"/>
                <a:ea typeface="UD デジタル 教科書体 NK-B" panose="02020700000000000000" pitchFamily="18" charset="-128"/>
                <a:cs typeface="Times New Roman" pitchFamily="18" charset="0"/>
              </a:rPr>
              <a:t>】</a:t>
            </a:r>
          </a:p>
        </p:txBody>
      </p:sp>
    </p:spTree>
    <p:extLst>
      <p:ext uri="{BB962C8B-B14F-4D97-AF65-F5344CB8AC3E}">
        <p14:creationId xmlns:p14="http://schemas.microsoft.com/office/powerpoint/2010/main" val="20717750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1917</TotalTime>
  <Words>403</Words>
  <Application>Microsoft Office PowerPoint</Application>
  <PresentationFormat>ユーザー設定</PresentationFormat>
  <Paragraphs>64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UD デジタル 教科書体 NK-B</vt:lpstr>
      <vt:lpstr>UD デジタル 教科書体 NK-R</vt:lpstr>
      <vt:lpstr>游ゴシック</vt:lpstr>
      <vt:lpstr>游ゴシック Light</vt:lpstr>
      <vt:lpstr>Arial</vt:lpstr>
      <vt:lpstr>Calibri</vt:lpstr>
      <vt:lpstr>Office テーマ</vt:lpstr>
      <vt:lpstr> ■希望される方は〇印をしてください　　＞＞＞　　　　手話通訳希望　　　・　　　要約筆記希望   ■申込期限　＞＞＞　各会場開催日の７日前までにＦＡＸ又は電子メールにてお申込みください。 　　   　　　　　　　　　　　　　なお、申込多数の際は、申込期限前に締め切ることがありますので承知ください。  ■個人情報の取扱い　＞＞＞　申込書に記載された個人情報は、本研修の参加者受付や連絡のみの目的で使用し、 　　　　　　　　　　　　　　　　　　　　　　　　他の目的で使用することはありません。  ■写真撮影　＞＞＞　研修会の様子を今後の広報等に使用する目的のため写真撮影を行います。 　　　　　　　　　　　　　　　　　差し障りのある方は、お申し込み時又は研修会当日にお申し出ください。  ■その他　＞＞＞　事前申込があった場合のみ手話通訳者・要約筆記者を配置しますので、ご了承ください。  　【問合せ・申込先】   　鳥取県社会福祉協議会  福祉振興部（担当：細田、住田）   　〒689-0201　鳥取市伏野1729-5  県立福祉人材研修センター内  　 TEL 0857-59-6344　 FAX 0857-59-6340  　 ﾒｰﾙｱﾄﾞﾚｽ　aisapo@tottori-wel.or.jp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赤星真人(d006033)</dc:creator>
  <cp:lastModifiedBy>山根　瑞希</cp:lastModifiedBy>
  <cp:revision>228</cp:revision>
  <cp:lastPrinted>2024-09-20T04:51:09Z</cp:lastPrinted>
  <dcterms:created xsi:type="dcterms:W3CDTF">2013-08-07T01:16:52Z</dcterms:created>
  <dcterms:modified xsi:type="dcterms:W3CDTF">2024-09-27T06:18:02Z</dcterms:modified>
</cp:coreProperties>
</file>